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60" r:id="rId5"/>
    <p:sldId id="257" r:id="rId6"/>
    <p:sldId id="259" r:id="rId7"/>
    <p:sldId id="258" r:id="rId8"/>
    <p:sldId id="282" r:id="rId9"/>
    <p:sldId id="262" r:id="rId10"/>
    <p:sldId id="283" r:id="rId11"/>
    <p:sldId id="284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BBEEB-BAA9-A660-AB1A-3A5045C89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6F76C5-51E4-329C-412C-6C3E3AC69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3415FC-69AB-96CF-CB07-D6BCDB45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56F3-1600-47EF-BE20-5BA82EEDAE98}" type="datetimeFigureOut">
              <a:rPr lang="es-ES" smtClean="0"/>
              <a:t>22/09/2024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14F1C9-38B8-E1A6-337F-A63CFF213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978447-26B3-F394-AB58-56ECB5CDC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35BF-BCFA-44BF-A4DA-1BFEB902C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2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21CF3-91EA-EC88-3FD9-D3F46F14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083491-5FEA-9BBF-CA5F-224A4C0EE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924BB9-3303-36C6-00C8-6E2B0C3F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56F3-1600-47EF-BE20-5BA82EEDAE98}" type="datetimeFigureOut">
              <a:rPr lang="es-ES" smtClean="0"/>
              <a:t>22/09/2024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652177-484D-2FBC-858F-78B284C8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ADF4E-C7F4-6F0B-29B9-2FF9E319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35BF-BCFA-44BF-A4DA-1BFEB902C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7EAD34D-0624-A696-44C6-F648C98BF6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CECAF0-9B62-88D0-DC89-EB48233D7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480713-FBDA-30DD-42B4-F9B9857B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56F3-1600-47EF-BE20-5BA82EEDAE98}" type="datetimeFigureOut">
              <a:rPr lang="es-ES" smtClean="0"/>
              <a:t>22/09/2024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7F13BB-CB8D-3CA3-B4EA-01F9EDDD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1E62D5-6822-D871-090D-24AE9BF1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35BF-BCFA-44BF-A4DA-1BFEB902C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12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4FA2C-23AF-D523-125F-5AAFE8D1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3D0B6B-B895-1152-8C6A-D584D1E9E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4EDA46-657F-B5F1-0B96-973F0781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56F3-1600-47EF-BE20-5BA82EEDAE98}" type="datetimeFigureOut">
              <a:rPr lang="es-ES" smtClean="0"/>
              <a:t>22/09/2024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848504-9E8C-8965-655F-F4137647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9A5DD0-0280-E181-AE43-BB42483B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35BF-BCFA-44BF-A4DA-1BFEB902C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07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BB43A-066F-8C3B-632F-10416869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69395D-CC18-341D-B726-FC9B5F06A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20A9B9-583F-C7F2-19B3-0554C5C3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56F3-1600-47EF-BE20-5BA82EEDAE98}" type="datetimeFigureOut">
              <a:rPr lang="es-ES" smtClean="0"/>
              <a:t>22/09/2024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E5FBA2-BBEE-4877-CEB2-051D3C97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9D601B-8649-9D25-F6E7-5DF65ABA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35BF-BCFA-44BF-A4DA-1BFEB902C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47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61153-A5B2-7CE3-FF28-BE62AE1DD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1800CB-91DB-82D9-8569-6342D30D8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60F8BA-ED57-2ACE-0361-4EBA87A09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E84FBA-0155-1300-6DA7-D968C9BD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56F3-1600-47EF-BE20-5BA82EEDAE98}" type="datetimeFigureOut">
              <a:rPr lang="es-ES" smtClean="0"/>
              <a:t>22/09/2024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71FF94-7351-5866-0EFA-3E235996F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52A14D-DCB2-E828-79E5-1BD1D1928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35BF-BCFA-44BF-A4DA-1BFEB902C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54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41964-A94D-D64B-5F2C-9190AF0E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0AF362-55F5-EDA8-C50D-11936C8CB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D3D2FB-2DD3-8534-EBE4-F855BF659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8DA939-08E3-3794-127F-38DA2F69B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F3DDB33-49FF-17C8-1591-4D91B52BA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42D535-2C4D-E3C0-992F-2E825FCB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56F3-1600-47EF-BE20-5BA82EEDAE98}" type="datetimeFigureOut">
              <a:rPr lang="es-ES" smtClean="0"/>
              <a:t>22/09/2024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7B87F4-029C-7CE7-ABC9-987F9CD8C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A50505E-8DAE-6DE7-18F2-F636E806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35BF-BCFA-44BF-A4DA-1BFEB902C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08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6763A-0628-5D12-ADBD-463926DD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63EEDFC-2228-4963-E25C-49F8E558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56F3-1600-47EF-BE20-5BA82EEDAE98}" type="datetimeFigureOut">
              <a:rPr lang="es-ES" smtClean="0"/>
              <a:t>22/09/2024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19D7FC-739C-0901-E7CB-34FB33AFD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D551D19-324F-304E-4916-D87E2C1F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35BF-BCFA-44BF-A4DA-1BFEB902C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73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B7DA17-CEDA-08D0-D7FE-22C338967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56F3-1600-47EF-BE20-5BA82EEDAE98}" type="datetimeFigureOut">
              <a:rPr lang="es-ES" smtClean="0"/>
              <a:t>22/09/2024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EFC547-A55F-823A-24F4-C4FB77EE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58D8AB-7EFB-957D-0FC7-32AF6C6E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35BF-BCFA-44BF-A4DA-1BFEB902C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219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EE220-B238-133F-F7A9-8EECD84B7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F6D522-98CE-A3C8-843C-0D349541C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7100B9E-57FA-6527-2121-F936A8AB7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FEEB85-5E60-4F51-23D4-0FE49B15C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56F3-1600-47EF-BE20-5BA82EEDAE98}" type="datetimeFigureOut">
              <a:rPr lang="es-ES" smtClean="0"/>
              <a:t>22/09/2024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5CC7E2-9C73-E613-EC00-09DA3ACA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CEAB2C-83DE-3B13-BF97-37FA078D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35BF-BCFA-44BF-A4DA-1BFEB902C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46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14DAA-0F0F-9103-B427-CE997785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C54D87-ADEA-9273-CF8D-1F76B0673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12BA82-2622-7B1D-AF42-B37FC3B31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996904-C5ED-5C96-D0BC-6D128F09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56F3-1600-47EF-BE20-5BA82EEDAE98}" type="datetimeFigureOut">
              <a:rPr lang="es-ES" smtClean="0"/>
              <a:t>22/09/2024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15DD9C-0525-7E0D-B241-7A4ABE1E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F20970-06D8-CABF-7239-389865E4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35BF-BCFA-44BF-A4DA-1BFEB902C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42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FB843A6-1D05-7F78-1B23-9C4B9A91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C41637-D95A-0816-1A28-AC91ADFFC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201DF3-CB03-3AB7-1492-4C13DFA23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256F3-1600-47EF-BE20-5BA82EEDAE98}" type="datetimeFigureOut">
              <a:rPr lang="es-ES" smtClean="0"/>
              <a:t>22/09/2024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22C80F-12D8-EA8C-B68B-D0AC9C367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C39BD5-8CF3-5D13-B62E-E546CA9A0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5BF-BCFA-44BF-A4DA-1BFEB902C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60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DA973-F3A3-B1C7-FD63-5DBBA5193C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800" dirty="0" err="1"/>
              <a:t>Criteria</a:t>
            </a:r>
            <a:r>
              <a:rPr lang="es-ES" sz="4800" dirty="0"/>
              <a:t> </a:t>
            </a:r>
            <a:r>
              <a:rPr lang="es-ES" sz="4800" dirty="0" err="1"/>
              <a:t>of</a:t>
            </a:r>
            <a:r>
              <a:rPr lang="es-ES" sz="4800" dirty="0"/>
              <a:t> </a:t>
            </a:r>
            <a:r>
              <a:rPr lang="es-ES" sz="4800" dirty="0" err="1"/>
              <a:t>ecologically</a:t>
            </a:r>
            <a:r>
              <a:rPr lang="es-ES" sz="4800" dirty="0"/>
              <a:t>  </a:t>
            </a:r>
            <a:r>
              <a:rPr lang="es-ES" sz="4800" dirty="0" err="1"/>
              <a:t>models</a:t>
            </a:r>
            <a:r>
              <a:rPr lang="es-ES" sz="4800" dirty="0"/>
              <a:t> as a basis </a:t>
            </a:r>
            <a:r>
              <a:rPr lang="es-ES" sz="4800" dirty="0" err="1"/>
              <a:t>for</a:t>
            </a:r>
            <a:r>
              <a:rPr lang="es-ES" sz="4800" dirty="0"/>
              <a:t> </a:t>
            </a:r>
            <a:r>
              <a:rPr lang="es-ES" sz="4800" dirty="0" err="1"/>
              <a:t>equitable</a:t>
            </a:r>
            <a:r>
              <a:rPr lang="es-ES" sz="4800" dirty="0"/>
              <a:t> </a:t>
            </a:r>
            <a:r>
              <a:rPr lang="es-ES" sz="4800" dirty="0" err="1"/>
              <a:t>wellbeing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40003F-16B9-22D3-0023-A6C19080D7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7E3AA8-08CE-5D26-B132-247AA1EBE6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75" t="20680" r="37704" b="16366"/>
          <a:stretch/>
        </p:blipFill>
        <p:spPr>
          <a:xfrm>
            <a:off x="256897" y="168566"/>
            <a:ext cx="2887520" cy="210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51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6142E3-41EB-9E24-5B98-907B830E3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04" y="279084"/>
            <a:ext cx="8621486" cy="602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95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6B9EBAB9-3A44-5943-CE10-89427D2BF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975521"/>
              </p:ext>
            </p:extLst>
          </p:nvPr>
        </p:nvGraphicFramePr>
        <p:xfrm>
          <a:off x="1585462" y="205273"/>
          <a:ext cx="3913380" cy="3685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727889" imgH="2568144" progId="Excel.Sheet.12">
                  <p:embed/>
                </p:oleObj>
              </mc:Choice>
              <mc:Fallback>
                <p:oleObj name="Worksheet" r:id="rId2" imgW="2727889" imgH="25681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5462" y="205273"/>
                        <a:ext cx="3913380" cy="3685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40BB54E9-C68C-5BEC-ECB2-285EDE62B5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315769"/>
              </p:ext>
            </p:extLst>
          </p:nvPr>
        </p:nvGraphicFramePr>
        <p:xfrm>
          <a:off x="6693159" y="127714"/>
          <a:ext cx="3645159" cy="6552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750855" imgH="4945396" progId="Excel.Sheet.12">
                  <p:embed/>
                </p:oleObj>
              </mc:Choice>
              <mc:Fallback>
                <p:oleObj name="Worksheet" r:id="rId4" imgW="2750855" imgH="49453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93159" y="127714"/>
                        <a:ext cx="3645159" cy="6552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475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2C3FE-3CBB-93AE-F552-2C89E751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2146041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SUSTAINABLE HEALTH EQUITY MOVEMENT</a:t>
            </a:r>
            <a:br>
              <a:rPr lang="es-ES" dirty="0"/>
            </a:br>
            <a:br>
              <a:rPr lang="es-ES" dirty="0"/>
            </a:br>
            <a:r>
              <a:rPr lang="es-ES" dirty="0" err="1"/>
              <a:t>Ethics</a:t>
            </a:r>
            <a:r>
              <a:rPr lang="es-ES" dirty="0"/>
              <a:t> and </a:t>
            </a:r>
            <a:r>
              <a:rPr lang="es-ES" dirty="0" err="1"/>
              <a:t>metrics</a:t>
            </a:r>
            <a:r>
              <a:rPr lang="es-ES" dirty="0"/>
              <a:t> </a:t>
            </a:r>
            <a:r>
              <a:rPr lang="es-ES" dirty="0" err="1"/>
              <a:t>webinar</a:t>
            </a:r>
            <a:r>
              <a:rPr lang="es-ES" dirty="0"/>
              <a:t> series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773A2F4-E95D-4ABD-C66D-9373004D6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8392" y="1137647"/>
            <a:ext cx="5289012" cy="384959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D4937A-EF2B-156A-20EE-9974E17ED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5102" y="2673220"/>
            <a:ext cx="4021461" cy="3568960"/>
          </a:xfrm>
        </p:spPr>
        <p:txBody>
          <a:bodyPr>
            <a:normAutofit/>
          </a:bodyPr>
          <a:lstStyle/>
          <a:p>
            <a:pPr algn="ctr"/>
            <a:endParaRPr lang="es-E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</a:rPr>
              <a:t>Criteria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</a:rPr>
              <a:t>of</a:t>
            </a:r>
            <a:endParaRPr lang="es-E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</a:rPr>
              <a:t>ecologically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</a:rPr>
              <a:t>sustainable</a:t>
            </a:r>
            <a:endParaRPr lang="es-E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</a:rPr>
              <a:t>models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</a:rPr>
              <a:t>countries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</a:rPr>
              <a:t>for</a:t>
            </a:r>
            <a:endParaRPr lang="es-E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</a:rPr>
              <a:t>equitable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</a:rPr>
              <a:t>wellbeing</a:t>
            </a:r>
            <a:endParaRPr lang="es-E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s-E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9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70AE4-CCC1-2280-6DED-F2E8F81F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Analysis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discussion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130809-CB5B-D951-1973-311DA6C62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Reminder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previous</a:t>
            </a:r>
            <a:r>
              <a:rPr lang="es-ES" dirty="0"/>
              <a:t> </a:t>
            </a:r>
            <a:r>
              <a:rPr lang="es-ES" dirty="0" err="1"/>
              <a:t>webinar</a:t>
            </a:r>
            <a:r>
              <a:rPr lang="es-ES" dirty="0"/>
              <a:t> : CO2 </a:t>
            </a:r>
            <a:r>
              <a:rPr lang="es-ES" dirty="0" err="1"/>
              <a:t>emissions</a:t>
            </a:r>
            <a:r>
              <a:rPr lang="es-ES" dirty="0"/>
              <a:t> pc </a:t>
            </a:r>
            <a:r>
              <a:rPr lang="es-ES" dirty="0" err="1"/>
              <a:t>ethical</a:t>
            </a:r>
            <a:r>
              <a:rPr lang="es-ES" dirty="0"/>
              <a:t> </a:t>
            </a:r>
            <a:r>
              <a:rPr lang="es-ES" dirty="0" err="1"/>
              <a:t>threshold</a:t>
            </a:r>
            <a:endParaRPr lang="es-ES" dirty="0"/>
          </a:p>
          <a:p>
            <a:r>
              <a:rPr lang="es-ES" dirty="0" err="1"/>
              <a:t>Other</a:t>
            </a:r>
            <a:r>
              <a:rPr lang="es-ES" dirty="0"/>
              <a:t> natural </a:t>
            </a:r>
            <a:r>
              <a:rPr lang="es-ES" dirty="0" err="1"/>
              <a:t>resources</a:t>
            </a:r>
            <a:r>
              <a:rPr lang="es-ES" dirty="0"/>
              <a:t> </a:t>
            </a:r>
            <a:r>
              <a:rPr lang="es-ES" dirty="0" err="1"/>
              <a:t>affected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human </a:t>
            </a:r>
            <a:r>
              <a:rPr lang="es-ES" dirty="0" err="1"/>
              <a:t>activity</a:t>
            </a:r>
            <a:r>
              <a:rPr lang="es-ES" dirty="0"/>
              <a:t> : </a:t>
            </a:r>
            <a:r>
              <a:rPr lang="es-ES" dirty="0" err="1"/>
              <a:t>planetary</a:t>
            </a:r>
            <a:r>
              <a:rPr lang="es-ES" dirty="0"/>
              <a:t> </a:t>
            </a:r>
            <a:r>
              <a:rPr lang="es-ES" dirty="0" err="1"/>
              <a:t>boundaries</a:t>
            </a:r>
            <a:endParaRPr lang="es-ES" dirty="0"/>
          </a:p>
          <a:p>
            <a:r>
              <a:rPr lang="es-ES" dirty="0"/>
              <a:t>A </a:t>
            </a:r>
            <a:r>
              <a:rPr lang="es-ES" dirty="0" err="1"/>
              <a:t>way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measure</a:t>
            </a:r>
            <a:r>
              <a:rPr lang="es-ES" dirty="0"/>
              <a:t> human-natural </a:t>
            </a:r>
            <a:r>
              <a:rPr lang="es-ES" dirty="0" err="1"/>
              <a:t>disbalance</a:t>
            </a:r>
            <a:r>
              <a:rPr lang="es-ES" dirty="0"/>
              <a:t> 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ecological</a:t>
            </a:r>
            <a:r>
              <a:rPr lang="es-ES" dirty="0"/>
              <a:t> </a:t>
            </a:r>
            <a:r>
              <a:rPr lang="es-ES" dirty="0" err="1"/>
              <a:t>footprint</a:t>
            </a:r>
            <a:endParaRPr lang="es-ES" dirty="0"/>
          </a:p>
          <a:p>
            <a:r>
              <a:rPr lang="es-ES" dirty="0" err="1"/>
              <a:t>Interactions</a:t>
            </a:r>
            <a:r>
              <a:rPr lang="es-ES" dirty="0"/>
              <a:t> </a:t>
            </a:r>
            <a:r>
              <a:rPr lang="es-ES" dirty="0" err="1"/>
              <a:t>between</a:t>
            </a:r>
            <a:r>
              <a:rPr lang="es-ES" dirty="0"/>
              <a:t> </a:t>
            </a:r>
            <a:r>
              <a:rPr lang="es-ES" dirty="0" err="1"/>
              <a:t>ill</a:t>
            </a:r>
            <a:r>
              <a:rPr lang="es-ES" dirty="0"/>
              <a:t> </a:t>
            </a:r>
            <a:r>
              <a:rPr lang="es-ES" dirty="0" err="1"/>
              <a:t>planet</a:t>
            </a:r>
            <a:r>
              <a:rPr lang="es-ES" dirty="0"/>
              <a:t> and human </a:t>
            </a:r>
            <a:r>
              <a:rPr lang="es-ES" dirty="0" err="1"/>
              <a:t>health</a:t>
            </a:r>
            <a:r>
              <a:rPr lang="es-ES" dirty="0"/>
              <a:t> </a:t>
            </a:r>
            <a:r>
              <a:rPr lang="es-ES" dirty="0" err="1"/>
              <a:t>dynamics</a:t>
            </a:r>
            <a:endParaRPr lang="es-ES" dirty="0"/>
          </a:p>
          <a:p>
            <a:r>
              <a:rPr lang="es-ES" dirty="0" err="1"/>
              <a:t>Analysis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countries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carbon</a:t>
            </a:r>
            <a:r>
              <a:rPr lang="es-ES" dirty="0"/>
              <a:t> </a:t>
            </a:r>
            <a:r>
              <a:rPr lang="es-ES" dirty="0" err="1"/>
              <a:t>emissions</a:t>
            </a:r>
            <a:r>
              <a:rPr lang="es-ES" dirty="0"/>
              <a:t>, </a:t>
            </a:r>
            <a:r>
              <a:rPr lang="es-ES" dirty="0" err="1"/>
              <a:t>ecological</a:t>
            </a:r>
            <a:r>
              <a:rPr lang="es-ES" dirty="0"/>
              <a:t> </a:t>
            </a:r>
            <a:r>
              <a:rPr lang="es-ES" dirty="0" err="1"/>
              <a:t>footprint</a:t>
            </a:r>
            <a:r>
              <a:rPr lang="es-ES" dirty="0"/>
              <a:t> and </a:t>
            </a:r>
            <a:r>
              <a:rPr lang="es-ES" dirty="0" err="1"/>
              <a:t>biocapacity</a:t>
            </a:r>
            <a:r>
              <a:rPr lang="es-ES" dirty="0"/>
              <a:t> in </a:t>
            </a:r>
            <a:r>
              <a:rPr lang="es-ES" dirty="0" err="1"/>
              <a:t>sustainable</a:t>
            </a:r>
            <a:r>
              <a:rPr lang="es-ES" dirty="0"/>
              <a:t> and replicable </a:t>
            </a:r>
            <a:r>
              <a:rPr lang="es-ES" dirty="0" err="1"/>
              <a:t>levels</a:t>
            </a:r>
            <a:r>
              <a:rPr lang="es-ES" dirty="0"/>
              <a:t>.</a:t>
            </a:r>
          </a:p>
          <a:p>
            <a:r>
              <a:rPr lang="es-ES" dirty="0"/>
              <a:t>Regenerative </a:t>
            </a:r>
            <a:r>
              <a:rPr lang="es-ES" dirty="0" err="1"/>
              <a:t>development</a:t>
            </a:r>
            <a:r>
              <a:rPr lang="es-ES" dirty="0"/>
              <a:t> and </a:t>
            </a:r>
            <a:r>
              <a:rPr lang="es-ES" dirty="0" err="1"/>
              <a:t>the</a:t>
            </a:r>
            <a:r>
              <a:rPr lang="es-ES" dirty="0"/>
              <a:t> “negative </a:t>
            </a:r>
            <a:r>
              <a:rPr lang="es-ES" dirty="0" err="1"/>
              <a:t>footprint</a:t>
            </a:r>
            <a:r>
              <a:rPr lang="es-ES" dirty="0"/>
              <a:t>”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348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14BBEEE-E3A1-2A19-8105-05DAC1D5F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657" y="34267"/>
            <a:ext cx="5832290" cy="35446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3DC0684-5FD0-F693-A489-0535FBAC1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76" y="3578892"/>
            <a:ext cx="4731789" cy="31460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1CDDE53-59FF-4D8F-3B2B-AF12FE2AD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773" y="3578892"/>
            <a:ext cx="5332058" cy="30938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11122BA-750C-3CA0-EF04-A790AA74B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42" y="34267"/>
            <a:ext cx="5332058" cy="35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8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CE3C856-8C21-8BD0-EFA8-54AE0EB5A3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19" t="23130" r="26913" b="4625"/>
          <a:stretch/>
        </p:blipFill>
        <p:spPr>
          <a:xfrm>
            <a:off x="1493388" y="1399592"/>
            <a:ext cx="3698086" cy="310709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6DBE0A-31D8-E755-0D4C-70045AEDB9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69" t="17757" r="27556" b="4440"/>
          <a:stretch/>
        </p:blipFill>
        <p:spPr>
          <a:xfrm>
            <a:off x="6096000" y="1399592"/>
            <a:ext cx="3377682" cy="31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3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904C585-5E19-93A5-82F7-87EF42D780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26" t="18911" r="21556" b="5578"/>
          <a:stretch/>
        </p:blipFill>
        <p:spPr>
          <a:xfrm>
            <a:off x="1660849" y="384393"/>
            <a:ext cx="8546842" cy="608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6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C222472-C180-C7EB-2623-6D7E71F4DD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46" t="19184" r="29056" b="7075"/>
          <a:stretch/>
        </p:blipFill>
        <p:spPr>
          <a:xfrm>
            <a:off x="1226683" y="321907"/>
            <a:ext cx="3541260" cy="29438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BDD4A97-3208-F9AA-301A-0D8656E3F3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515" t="17473" r="27002" b="6809"/>
          <a:stretch/>
        </p:blipFill>
        <p:spPr>
          <a:xfrm>
            <a:off x="1226683" y="3592285"/>
            <a:ext cx="3677266" cy="310242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29E8708-B7EB-048F-131F-213CED7AAD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275" t="16599" r="28061" b="6938"/>
          <a:stretch/>
        </p:blipFill>
        <p:spPr>
          <a:xfrm>
            <a:off x="6469251" y="321907"/>
            <a:ext cx="3654464" cy="310242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4CCAE92-B8F4-185C-BAC8-65213F1A0E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495" t="18367" r="26454" b="4693"/>
          <a:stretch/>
        </p:blipFill>
        <p:spPr>
          <a:xfrm>
            <a:off x="6719205" y="3592285"/>
            <a:ext cx="3404510" cy="294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51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Ecological Footprint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Note that ecological footprints can be counterbalanced by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biocapacity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which refers to the ability of a biologically productive area to continuously generate renewable resources and clean up its wastes.</a:t>
            </a:r>
          </a:p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 area is considered unsustainable if a land’s ecological footprint is greater than its biocapacity. </a:t>
            </a:r>
          </a:p>
        </p:txBody>
      </p:sp>
      <p:pic>
        <p:nvPicPr>
          <p:cNvPr id="100354" name="Picture 2" descr="Ecological footprint: Do we fit on our planet? | Ecological footprint,  Ecology, Environmental education activiti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4876801"/>
            <a:ext cx="4114800" cy="185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C80570-18E9-6BC8-6B29-946C3CA2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50" y="283383"/>
            <a:ext cx="10011746" cy="588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408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150</Words>
  <Application>Microsoft Office PowerPoint</Application>
  <PresentationFormat>Panorámica</PresentationFormat>
  <Paragraphs>18</Paragraphs>
  <Slides>11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Tema de Office</vt:lpstr>
      <vt:lpstr>Hoja de cálculo de Microsoft Excel</vt:lpstr>
      <vt:lpstr>Criteria of ecologically  models as a basis for equitable wellbeing</vt:lpstr>
      <vt:lpstr>SUSTAINABLE HEALTH EQUITY MOVEMENT  Ethics and metrics webinar series</vt:lpstr>
      <vt:lpstr>Analysis for discussion</vt:lpstr>
      <vt:lpstr>Presentación de PowerPoint</vt:lpstr>
      <vt:lpstr>Presentación de PowerPoint</vt:lpstr>
      <vt:lpstr>Presentación de PowerPoint</vt:lpstr>
      <vt:lpstr>Presentación de PowerPoint</vt:lpstr>
      <vt:lpstr> Ecological Footprint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Usuario</dc:creator>
  <cp:lastModifiedBy>Usuario</cp:lastModifiedBy>
  <cp:revision>2</cp:revision>
  <dcterms:created xsi:type="dcterms:W3CDTF">2024-09-22T16:16:11Z</dcterms:created>
  <dcterms:modified xsi:type="dcterms:W3CDTF">2024-09-23T05:26:16Z</dcterms:modified>
</cp:coreProperties>
</file>