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18D6E0-F0DC-43CD-AE93-7F868A171310}" type="doc">
      <dgm:prSet loTypeId="urn:microsoft.com/office/officeart/2005/8/layout/venn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C1C3CBD-CE54-4773-B57C-4B7FBB04A38B}">
      <dgm:prSet phldrT="[Text]"/>
      <dgm:spPr/>
      <dgm:t>
        <a:bodyPr/>
        <a:lstStyle/>
        <a:p>
          <a:r>
            <a:rPr lang="en-US" dirty="0" err="1" smtClean="0"/>
            <a:t>Bienes</a:t>
          </a:r>
          <a:r>
            <a:rPr lang="en-US" dirty="0" smtClean="0"/>
            <a:t> </a:t>
          </a:r>
          <a:r>
            <a:rPr lang="en-US" dirty="0" err="1" smtClean="0"/>
            <a:t>públicos</a:t>
          </a:r>
          <a:r>
            <a:rPr lang="en-US" dirty="0" smtClean="0"/>
            <a:t> </a:t>
          </a:r>
          <a:r>
            <a:rPr lang="en-US" dirty="0" err="1" smtClean="0"/>
            <a:t>globales</a:t>
          </a:r>
          <a:endParaRPr lang="en-US" dirty="0"/>
        </a:p>
      </dgm:t>
    </dgm:pt>
    <dgm:pt modelId="{32E54D6C-CAAF-45E7-9CB5-D686F5763251}" type="parTrans" cxnId="{B5EFFFB3-2EE9-4A49-B3BD-62F1041CA81F}">
      <dgm:prSet/>
      <dgm:spPr/>
      <dgm:t>
        <a:bodyPr/>
        <a:lstStyle/>
        <a:p>
          <a:endParaRPr lang="en-US"/>
        </a:p>
      </dgm:t>
    </dgm:pt>
    <dgm:pt modelId="{F89CE78A-1C4A-4C39-9201-DA90E033D596}" type="sibTrans" cxnId="{B5EFFFB3-2EE9-4A49-B3BD-62F1041CA81F}">
      <dgm:prSet/>
      <dgm:spPr/>
      <dgm:t>
        <a:bodyPr/>
        <a:lstStyle/>
        <a:p>
          <a:endParaRPr lang="en-US"/>
        </a:p>
      </dgm:t>
    </dgm:pt>
    <dgm:pt modelId="{80464C4D-9C28-4E3D-A3BF-C034246E396C}">
      <dgm:prSet phldrT="[Text]" custT="1"/>
      <dgm:spPr/>
      <dgm:t>
        <a:bodyPr/>
        <a:lstStyle/>
        <a:p>
          <a:r>
            <a:rPr lang="en-US" sz="1400" dirty="0" smtClean="0"/>
            <a:t>COHESION TERRITORIAL</a:t>
          </a:r>
        </a:p>
        <a:p>
          <a:r>
            <a:rPr lang="en-US" sz="1400" dirty="0" smtClean="0"/>
            <a:t>Derechos </a:t>
          </a:r>
          <a:r>
            <a:rPr lang="en-US" sz="1400" dirty="0" err="1" smtClean="0"/>
            <a:t>unicersales</a:t>
          </a:r>
          <a:endParaRPr lang="en-US" sz="1400" dirty="0"/>
        </a:p>
      </dgm:t>
    </dgm:pt>
    <dgm:pt modelId="{A7A27D39-9E65-45DF-883F-9BB2C060D1B9}" type="parTrans" cxnId="{0DD64C22-C158-4BAB-AEA2-780BB7D07DB5}">
      <dgm:prSet/>
      <dgm:spPr/>
      <dgm:t>
        <a:bodyPr/>
        <a:lstStyle/>
        <a:p>
          <a:endParaRPr lang="en-US"/>
        </a:p>
      </dgm:t>
    </dgm:pt>
    <dgm:pt modelId="{83A0BB18-B0CD-438A-A293-2FE29F85F5DA}" type="sibTrans" cxnId="{0DD64C22-C158-4BAB-AEA2-780BB7D07DB5}">
      <dgm:prSet/>
      <dgm:spPr/>
      <dgm:t>
        <a:bodyPr/>
        <a:lstStyle/>
        <a:p>
          <a:endParaRPr lang="en-US"/>
        </a:p>
      </dgm:t>
    </dgm:pt>
    <dgm:pt modelId="{B9E02FF3-BECF-4541-97E0-74F92BBC21EC}">
      <dgm:prSet phldrT="[Text]" custT="1"/>
      <dgm:spPr/>
      <dgm:t>
        <a:bodyPr/>
        <a:lstStyle/>
        <a:p>
          <a:r>
            <a:rPr lang="en-US" sz="1400" dirty="0" smtClean="0"/>
            <a:t>MUNICIPIOS SOSTENIBLES</a:t>
          </a:r>
        </a:p>
        <a:p>
          <a:r>
            <a:rPr lang="en-US" sz="1400" dirty="0" err="1" smtClean="0"/>
            <a:t>Necesidades</a:t>
          </a:r>
          <a:r>
            <a:rPr lang="en-US" sz="1400" dirty="0" smtClean="0"/>
            <a:t> </a:t>
          </a:r>
          <a:r>
            <a:rPr lang="en-US" sz="1400" dirty="0" err="1" smtClean="0"/>
            <a:t>básicas</a:t>
          </a:r>
          <a:endParaRPr lang="en-US" sz="1400" dirty="0"/>
        </a:p>
      </dgm:t>
    </dgm:pt>
    <dgm:pt modelId="{E797029A-11BA-4FA6-9C46-9CCAB1921C88}" type="parTrans" cxnId="{3B916F46-EBF3-4D60-87F9-7C8A6F90A844}">
      <dgm:prSet/>
      <dgm:spPr/>
      <dgm:t>
        <a:bodyPr/>
        <a:lstStyle/>
        <a:p>
          <a:endParaRPr lang="en-US"/>
        </a:p>
      </dgm:t>
    </dgm:pt>
    <dgm:pt modelId="{CF154C06-E538-4D3E-A6B3-44720D43C39A}" type="sibTrans" cxnId="{3B916F46-EBF3-4D60-87F9-7C8A6F90A844}">
      <dgm:prSet/>
      <dgm:spPr/>
      <dgm:t>
        <a:bodyPr/>
        <a:lstStyle/>
        <a:p>
          <a:endParaRPr lang="en-US"/>
        </a:p>
      </dgm:t>
    </dgm:pt>
    <dgm:pt modelId="{D130D1C0-4F16-485B-9474-27638DE9174A}" type="pres">
      <dgm:prSet presAssocID="{8918D6E0-F0DC-43CD-AE93-7F868A171310}" presName="Name0" presStyleCnt="0">
        <dgm:presLayoutVars>
          <dgm:chMax val="7"/>
          <dgm:resizeHandles val="exact"/>
        </dgm:presLayoutVars>
      </dgm:prSet>
      <dgm:spPr/>
    </dgm:pt>
    <dgm:pt modelId="{D853B9B6-F03E-4115-8E3C-36B6286C4195}" type="pres">
      <dgm:prSet presAssocID="{8918D6E0-F0DC-43CD-AE93-7F868A171310}" presName="comp1" presStyleCnt="0"/>
      <dgm:spPr/>
    </dgm:pt>
    <dgm:pt modelId="{37BF086A-0BEB-464B-868D-6014CE6490B2}" type="pres">
      <dgm:prSet presAssocID="{8918D6E0-F0DC-43CD-AE93-7F868A171310}" presName="circle1" presStyleLbl="node1" presStyleIdx="0" presStyleCnt="3"/>
      <dgm:spPr/>
      <dgm:t>
        <a:bodyPr/>
        <a:lstStyle/>
        <a:p>
          <a:endParaRPr lang="en-US"/>
        </a:p>
      </dgm:t>
    </dgm:pt>
    <dgm:pt modelId="{B704BB6D-5FE3-42B6-B17C-D6B3FAB76253}" type="pres">
      <dgm:prSet presAssocID="{8918D6E0-F0DC-43CD-AE93-7F868A171310}" presName="c1text" presStyleLbl="node1" presStyleIdx="0" presStyleCnt="3">
        <dgm:presLayoutVars>
          <dgm:bulletEnabled val="1"/>
        </dgm:presLayoutVars>
      </dgm:prSet>
      <dgm:spPr/>
    </dgm:pt>
    <dgm:pt modelId="{2831A826-0BE1-471D-827B-95E9974E0D03}" type="pres">
      <dgm:prSet presAssocID="{8918D6E0-F0DC-43CD-AE93-7F868A171310}" presName="comp2" presStyleCnt="0"/>
      <dgm:spPr/>
    </dgm:pt>
    <dgm:pt modelId="{EB490F6F-77A0-405D-84F8-BFB56D73466D}" type="pres">
      <dgm:prSet presAssocID="{8918D6E0-F0DC-43CD-AE93-7F868A171310}" presName="circle2" presStyleLbl="node1" presStyleIdx="1" presStyleCnt="3"/>
      <dgm:spPr/>
      <dgm:t>
        <a:bodyPr/>
        <a:lstStyle/>
        <a:p>
          <a:endParaRPr lang="en-US"/>
        </a:p>
      </dgm:t>
    </dgm:pt>
    <dgm:pt modelId="{768C8D42-C854-4DA1-8B48-034D3D07E8D1}" type="pres">
      <dgm:prSet presAssocID="{8918D6E0-F0DC-43CD-AE93-7F868A171310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613788-5785-4951-802C-2F94A8A62191}" type="pres">
      <dgm:prSet presAssocID="{8918D6E0-F0DC-43CD-AE93-7F868A171310}" presName="comp3" presStyleCnt="0"/>
      <dgm:spPr/>
    </dgm:pt>
    <dgm:pt modelId="{0366E4FD-D11A-4718-8D4B-E4DAF53B910A}" type="pres">
      <dgm:prSet presAssocID="{8918D6E0-F0DC-43CD-AE93-7F868A171310}" presName="circle3" presStyleLbl="node1" presStyleIdx="2" presStyleCnt="3"/>
      <dgm:spPr/>
      <dgm:t>
        <a:bodyPr/>
        <a:lstStyle/>
        <a:p>
          <a:endParaRPr lang="en-US"/>
        </a:p>
      </dgm:t>
    </dgm:pt>
    <dgm:pt modelId="{99C8B927-B070-45FA-98A4-505CD8649F3D}" type="pres">
      <dgm:prSet presAssocID="{8918D6E0-F0DC-43CD-AE93-7F868A171310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EFFFB3-2EE9-4A49-B3BD-62F1041CA81F}" srcId="{8918D6E0-F0DC-43CD-AE93-7F868A171310}" destId="{CC1C3CBD-CE54-4773-B57C-4B7FBB04A38B}" srcOrd="0" destOrd="0" parTransId="{32E54D6C-CAAF-45E7-9CB5-D686F5763251}" sibTransId="{F89CE78A-1C4A-4C39-9201-DA90E033D596}"/>
    <dgm:cxn modelId="{0DD64C22-C158-4BAB-AEA2-780BB7D07DB5}" srcId="{8918D6E0-F0DC-43CD-AE93-7F868A171310}" destId="{80464C4D-9C28-4E3D-A3BF-C034246E396C}" srcOrd="1" destOrd="0" parTransId="{A7A27D39-9E65-45DF-883F-9BB2C060D1B9}" sibTransId="{83A0BB18-B0CD-438A-A293-2FE29F85F5DA}"/>
    <dgm:cxn modelId="{E0F9B7D4-FE55-41D2-BB56-8C0BF8686D1A}" type="presOf" srcId="{80464C4D-9C28-4E3D-A3BF-C034246E396C}" destId="{768C8D42-C854-4DA1-8B48-034D3D07E8D1}" srcOrd="1" destOrd="0" presId="urn:microsoft.com/office/officeart/2005/8/layout/venn2"/>
    <dgm:cxn modelId="{3B916F46-EBF3-4D60-87F9-7C8A6F90A844}" srcId="{8918D6E0-F0DC-43CD-AE93-7F868A171310}" destId="{B9E02FF3-BECF-4541-97E0-74F92BBC21EC}" srcOrd="2" destOrd="0" parTransId="{E797029A-11BA-4FA6-9C46-9CCAB1921C88}" sibTransId="{CF154C06-E538-4D3E-A6B3-44720D43C39A}"/>
    <dgm:cxn modelId="{FB5CECBB-83E6-4160-911E-CE00E4E52037}" type="presOf" srcId="{B9E02FF3-BECF-4541-97E0-74F92BBC21EC}" destId="{0366E4FD-D11A-4718-8D4B-E4DAF53B910A}" srcOrd="0" destOrd="0" presId="urn:microsoft.com/office/officeart/2005/8/layout/venn2"/>
    <dgm:cxn modelId="{0C2C7784-16CA-4254-A761-F85002694FD9}" type="presOf" srcId="{80464C4D-9C28-4E3D-A3BF-C034246E396C}" destId="{EB490F6F-77A0-405D-84F8-BFB56D73466D}" srcOrd="0" destOrd="0" presId="urn:microsoft.com/office/officeart/2005/8/layout/venn2"/>
    <dgm:cxn modelId="{9B0FF444-6CEC-45A4-9924-9DC14D1F5186}" type="presOf" srcId="{CC1C3CBD-CE54-4773-B57C-4B7FBB04A38B}" destId="{B704BB6D-5FE3-42B6-B17C-D6B3FAB76253}" srcOrd="1" destOrd="0" presId="urn:microsoft.com/office/officeart/2005/8/layout/venn2"/>
    <dgm:cxn modelId="{C727407F-E631-4248-8002-641648DE5B67}" type="presOf" srcId="{8918D6E0-F0DC-43CD-AE93-7F868A171310}" destId="{D130D1C0-4F16-485B-9474-27638DE9174A}" srcOrd="0" destOrd="0" presId="urn:microsoft.com/office/officeart/2005/8/layout/venn2"/>
    <dgm:cxn modelId="{4F87A977-2A16-4835-9935-2EBB319C9C86}" type="presOf" srcId="{B9E02FF3-BECF-4541-97E0-74F92BBC21EC}" destId="{99C8B927-B070-45FA-98A4-505CD8649F3D}" srcOrd="1" destOrd="0" presId="urn:microsoft.com/office/officeart/2005/8/layout/venn2"/>
    <dgm:cxn modelId="{827C120B-2A83-4FC9-94A0-FA610B8C1721}" type="presOf" srcId="{CC1C3CBD-CE54-4773-B57C-4B7FBB04A38B}" destId="{37BF086A-0BEB-464B-868D-6014CE6490B2}" srcOrd="0" destOrd="0" presId="urn:microsoft.com/office/officeart/2005/8/layout/venn2"/>
    <dgm:cxn modelId="{83521D25-8076-4098-9ED2-88D12D0BC27A}" type="presParOf" srcId="{D130D1C0-4F16-485B-9474-27638DE9174A}" destId="{D853B9B6-F03E-4115-8E3C-36B6286C4195}" srcOrd="0" destOrd="0" presId="urn:microsoft.com/office/officeart/2005/8/layout/venn2"/>
    <dgm:cxn modelId="{E53B99A4-0D71-4278-BDE7-5B9502067C15}" type="presParOf" srcId="{D853B9B6-F03E-4115-8E3C-36B6286C4195}" destId="{37BF086A-0BEB-464B-868D-6014CE6490B2}" srcOrd="0" destOrd="0" presId="urn:microsoft.com/office/officeart/2005/8/layout/venn2"/>
    <dgm:cxn modelId="{B6262575-4386-4C00-A39A-2738D46621D6}" type="presParOf" srcId="{D853B9B6-F03E-4115-8E3C-36B6286C4195}" destId="{B704BB6D-5FE3-42B6-B17C-D6B3FAB76253}" srcOrd="1" destOrd="0" presId="urn:microsoft.com/office/officeart/2005/8/layout/venn2"/>
    <dgm:cxn modelId="{19BE1959-AB9F-487B-9AED-75262B1284EF}" type="presParOf" srcId="{D130D1C0-4F16-485B-9474-27638DE9174A}" destId="{2831A826-0BE1-471D-827B-95E9974E0D03}" srcOrd="1" destOrd="0" presId="urn:microsoft.com/office/officeart/2005/8/layout/venn2"/>
    <dgm:cxn modelId="{C502AD90-3818-496D-B71C-767EB5B6350F}" type="presParOf" srcId="{2831A826-0BE1-471D-827B-95E9974E0D03}" destId="{EB490F6F-77A0-405D-84F8-BFB56D73466D}" srcOrd="0" destOrd="0" presId="urn:microsoft.com/office/officeart/2005/8/layout/venn2"/>
    <dgm:cxn modelId="{4E6C97FF-A87E-496D-BD3D-B10B4D561413}" type="presParOf" srcId="{2831A826-0BE1-471D-827B-95E9974E0D03}" destId="{768C8D42-C854-4DA1-8B48-034D3D07E8D1}" srcOrd="1" destOrd="0" presId="urn:microsoft.com/office/officeart/2005/8/layout/venn2"/>
    <dgm:cxn modelId="{F4B5C81B-74E5-4BB1-953A-98DEC0BD5D02}" type="presParOf" srcId="{D130D1C0-4F16-485B-9474-27638DE9174A}" destId="{DD613788-5785-4951-802C-2F94A8A62191}" srcOrd="2" destOrd="0" presId="urn:microsoft.com/office/officeart/2005/8/layout/venn2"/>
    <dgm:cxn modelId="{CE9AD550-6E92-4C95-8F5A-FE6FF564EBF3}" type="presParOf" srcId="{DD613788-5785-4951-802C-2F94A8A62191}" destId="{0366E4FD-D11A-4718-8D4B-E4DAF53B910A}" srcOrd="0" destOrd="0" presId="urn:microsoft.com/office/officeart/2005/8/layout/venn2"/>
    <dgm:cxn modelId="{B1F83263-F56D-40FA-8234-15DB34B94BF4}" type="presParOf" srcId="{DD613788-5785-4951-802C-2F94A8A62191}" destId="{99C8B927-B070-45FA-98A4-505CD8649F3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41F0C4-AE05-499E-AABF-773597F29DB2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0AC606-EB24-4680-AC48-4C40DC3A4C29}">
      <dgm:prSet phldrT="[Text]" custT="1"/>
      <dgm:spPr/>
      <dgm:t>
        <a:bodyPr/>
        <a:lstStyle/>
        <a:p>
          <a:r>
            <a:rPr lang="en-US" sz="1800" dirty="0" smtClean="0"/>
            <a:t>Hubs-</a:t>
          </a:r>
          <a:r>
            <a:rPr lang="en-US" sz="1800" dirty="0" err="1" smtClean="0"/>
            <a:t>FabLabs</a:t>
          </a:r>
          <a:endParaRPr lang="en-US" sz="1800" dirty="0" smtClean="0"/>
        </a:p>
        <a:p>
          <a:r>
            <a:rPr lang="en-US" sz="1800" dirty="0" smtClean="0"/>
            <a:t>(</a:t>
          </a:r>
          <a:r>
            <a:rPr lang="en-US" sz="1800" dirty="0" err="1" smtClean="0"/>
            <a:t>Agroec</a:t>
          </a:r>
          <a:r>
            <a:rPr lang="en-US" sz="1800" dirty="0" smtClean="0"/>
            <a:t>.,En.Ren.,</a:t>
          </a:r>
          <a:r>
            <a:rPr lang="en-US" sz="1800" dirty="0" err="1" smtClean="0"/>
            <a:t>Ind.Creat</a:t>
          </a:r>
          <a:r>
            <a:rPr lang="en-US" sz="1800" dirty="0" smtClean="0"/>
            <a:t>-TICs)</a:t>
          </a:r>
        </a:p>
        <a:p>
          <a:r>
            <a:rPr lang="en-US" sz="1200" dirty="0" err="1" smtClean="0"/>
            <a:t>Importacion</a:t>
          </a:r>
          <a:endParaRPr lang="en-US" sz="1200" dirty="0" smtClean="0"/>
        </a:p>
        <a:p>
          <a:r>
            <a:rPr lang="en-US" sz="1200" dirty="0" err="1" smtClean="0"/>
            <a:t>Formacion</a:t>
          </a:r>
          <a:endParaRPr lang="en-US" sz="1200" dirty="0" smtClean="0"/>
        </a:p>
        <a:p>
          <a:r>
            <a:rPr lang="en-US" sz="1200" dirty="0" err="1" smtClean="0"/>
            <a:t>Mantenimiento</a:t>
          </a:r>
          <a:endParaRPr lang="en-US" sz="1200" dirty="0" smtClean="0"/>
        </a:p>
        <a:p>
          <a:r>
            <a:rPr lang="en-US" sz="1200" dirty="0" err="1" smtClean="0"/>
            <a:t>Reparación</a:t>
          </a:r>
          <a:endParaRPr lang="en-US" sz="1200" dirty="0" smtClean="0"/>
        </a:p>
        <a:p>
          <a:r>
            <a:rPr lang="en-US" sz="1200" dirty="0" err="1" smtClean="0"/>
            <a:t>Fabrilacion</a:t>
          </a:r>
          <a:r>
            <a:rPr lang="en-US" sz="1200" dirty="0" smtClean="0"/>
            <a:t> </a:t>
          </a:r>
          <a:endParaRPr lang="en-US" sz="1200" dirty="0"/>
        </a:p>
      </dgm:t>
    </dgm:pt>
    <dgm:pt modelId="{B70D562F-1E90-4B2F-A50E-2E8C2152CBA5}" type="parTrans" cxnId="{EDC022DA-CD42-4FB7-8939-1DAE371AF0A7}">
      <dgm:prSet/>
      <dgm:spPr/>
      <dgm:t>
        <a:bodyPr/>
        <a:lstStyle/>
        <a:p>
          <a:endParaRPr lang="en-US"/>
        </a:p>
      </dgm:t>
    </dgm:pt>
    <dgm:pt modelId="{1CD46291-7899-460F-A00B-5B6D21EA4E6F}" type="sibTrans" cxnId="{EDC022DA-CD42-4FB7-8939-1DAE371AF0A7}">
      <dgm:prSet/>
      <dgm:spPr/>
      <dgm:t>
        <a:bodyPr/>
        <a:lstStyle/>
        <a:p>
          <a:endParaRPr lang="en-US"/>
        </a:p>
      </dgm:t>
    </dgm:pt>
    <dgm:pt modelId="{70E6282F-BF10-423F-BAD9-60CF4517939D}">
      <dgm:prSet phldrT="[Text]" custT="1"/>
      <dgm:spPr/>
      <dgm:t>
        <a:bodyPr/>
        <a:lstStyle/>
        <a:p>
          <a:r>
            <a:rPr lang="en-US" sz="2400" dirty="0" smtClean="0"/>
            <a:t>CUM S</a:t>
          </a:r>
          <a:endParaRPr lang="en-US" sz="2400" dirty="0"/>
        </a:p>
      </dgm:t>
    </dgm:pt>
    <dgm:pt modelId="{3A999ED7-1F79-49FA-895D-66AC2171DC7C}" type="parTrans" cxnId="{DBF9200D-1BE6-4367-A597-870663013905}">
      <dgm:prSet/>
      <dgm:spPr/>
      <dgm:t>
        <a:bodyPr/>
        <a:lstStyle/>
        <a:p>
          <a:endParaRPr lang="en-US"/>
        </a:p>
      </dgm:t>
    </dgm:pt>
    <dgm:pt modelId="{F8884D6D-CE88-4A29-B58D-789D744AFA50}" type="sibTrans" cxnId="{DBF9200D-1BE6-4367-A597-870663013905}">
      <dgm:prSet/>
      <dgm:spPr/>
      <dgm:t>
        <a:bodyPr/>
        <a:lstStyle/>
        <a:p>
          <a:endParaRPr lang="en-US"/>
        </a:p>
      </dgm:t>
    </dgm:pt>
    <dgm:pt modelId="{83413F8F-66B9-4657-B329-44F3D9C05C14}">
      <dgm:prSet phldrT="[Text]" custT="1"/>
      <dgm:spPr/>
      <dgm:t>
        <a:bodyPr/>
        <a:lstStyle/>
        <a:p>
          <a:r>
            <a:rPr lang="en-US" sz="2400" dirty="0" smtClean="0"/>
            <a:t>CUM S</a:t>
          </a:r>
          <a:endParaRPr lang="en-US" sz="2400" dirty="0"/>
        </a:p>
      </dgm:t>
    </dgm:pt>
    <dgm:pt modelId="{44A609A2-4FB6-4513-978C-963C2CDAA794}" type="parTrans" cxnId="{16902632-AC73-4550-B53A-0740D4F32604}">
      <dgm:prSet/>
      <dgm:spPr/>
      <dgm:t>
        <a:bodyPr/>
        <a:lstStyle/>
        <a:p>
          <a:endParaRPr lang="en-US"/>
        </a:p>
      </dgm:t>
    </dgm:pt>
    <dgm:pt modelId="{050E861E-5F78-4119-92B3-E1B920D000E6}" type="sibTrans" cxnId="{16902632-AC73-4550-B53A-0740D4F32604}">
      <dgm:prSet/>
      <dgm:spPr/>
      <dgm:t>
        <a:bodyPr/>
        <a:lstStyle/>
        <a:p>
          <a:endParaRPr lang="en-US"/>
        </a:p>
      </dgm:t>
    </dgm:pt>
    <dgm:pt modelId="{02BB01EB-BEA6-4E88-97A6-BFBED4874280}">
      <dgm:prSet phldrT="[Text]" custT="1"/>
      <dgm:spPr/>
      <dgm:t>
        <a:bodyPr/>
        <a:lstStyle/>
        <a:p>
          <a:r>
            <a:rPr lang="en-US" sz="2400" dirty="0" smtClean="0"/>
            <a:t>CUM S</a:t>
          </a:r>
          <a:endParaRPr lang="en-US" sz="2400" dirty="0"/>
        </a:p>
      </dgm:t>
    </dgm:pt>
    <dgm:pt modelId="{C8444F4A-9E0B-4344-BF61-7789B7F66BEA}" type="parTrans" cxnId="{036B381F-D0EA-4093-BAFC-FC537FB427D3}">
      <dgm:prSet/>
      <dgm:spPr/>
      <dgm:t>
        <a:bodyPr/>
        <a:lstStyle/>
        <a:p>
          <a:endParaRPr lang="en-US"/>
        </a:p>
      </dgm:t>
    </dgm:pt>
    <dgm:pt modelId="{BBBD9069-F555-4B9F-89C3-1BB01473FA66}" type="sibTrans" cxnId="{036B381F-D0EA-4093-BAFC-FC537FB427D3}">
      <dgm:prSet/>
      <dgm:spPr/>
      <dgm:t>
        <a:bodyPr/>
        <a:lstStyle/>
        <a:p>
          <a:endParaRPr lang="en-US"/>
        </a:p>
      </dgm:t>
    </dgm:pt>
    <dgm:pt modelId="{582A792C-D45F-4931-9F08-74FED3446950}">
      <dgm:prSet phldrT="[Text]" custT="1"/>
      <dgm:spPr/>
      <dgm:t>
        <a:bodyPr/>
        <a:lstStyle/>
        <a:p>
          <a:r>
            <a:rPr lang="en-US" sz="2400" dirty="0" smtClean="0"/>
            <a:t>CUM S</a:t>
          </a:r>
          <a:endParaRPr lang="en-US" sz="2400" dirty="0"/>
        </a:p>
      </dgm:t>
    </dgm:pt>
    <dgm:pt modelId="{65B6328D-F020-4C8B-B638-57A0635A814A}" type="parTrans" cxnId="{F307C6BF-AA82-468B-A75B-5D1D190287C7}">
      <dgm:prSet/>
      <dgm:spPr/>
      <dgm:t>
        <a:bodyPr/>
        <a:lstStyle/>
        <a:p>
          <a:endParaRPr lang="en-US"/>
        </a:p>
      </dgm:t>
    </dgm:pt>
    <dgm:pt modelId="{6F39B79D-6A6D-4F48-B815-B392E69C1D63}" type="sibTrans" cxnId="{F307C6BF-AA82-468B-A75B-5D1D190287C7}">
      <dgm:prSet/>
      <dgm:spPr/>
      <dgm:t>
        <a:bodyPr/>
        <a:lstStyle/>
        <a:p>
          <a:endParaRPr lang="en-US"/>
        </a:p>
      </dgm:t>
    </dgm:pt>
    <dgm:pt modelId="{2599B707-5DC0-4945-AF60-0396D009F090}" type="pres">
      <dgm:prSet presAssocID="{3741F0C4-AE05-499E-AABF-773597F29DB2}" presName="composite" presStyleCnt="0">
        <dgm:presLayoutVars>
          <dgm:chMax val="1"/>
          <dgm:dir/>
          <dgm:resizeHandles val="exact"/>
        </dgm:presLayoutVars>
      </dgm:prSet>
      <dgm:spPr/>
    </dgm:pt>
    <dgm:pt modelId="{DECBD67F-4A3F-414F-9E37-5B677B177680}" type="pres">
      <dgm:prSet presAssocID="{3741F0C4-AE05-499E-AABF-773597F29DB2}" presName="radial" presStyleCnt="0">
        <dgm:presLayoutVars>
          <dgm:animLvl val="ctr"/>
        </dgm:presLayoutVars>
      </dgm:prSet>
      <dgm:spPr/>
    </dgm:pt>
    <dgm:pt modelId="{2FF54A1F-481C-40F0-B90D-287DF0F5CAD4}" type="pres">
      <dgm:prSet presAssocID="{860AC606-EB24-4680-AC48-4C40DC3A4C29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FCCF7899-15A3-4951-A33F-5EED084A3B17}" type="pres">
      <dgm:prSet presAssocID="{70E6282F-BF10-423F-BAD9-60CF4517939D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B52EB2-8B5D-41C3-BD97-1019447FCAB8}" type="pres">
      <dgm:prSet presAssocID="{83413F8F-66B9-4657-B329-44F3D9C05C14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B68FC4-6A6F-442B-9D7F-4E22AC9BCE2B}" type="pres">
      <dgm:prSet presAssocID="{02BB01EB-BEA6-4E88-97A6-BFBED4874280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C4E285-62D6-4E63-8F81-4738FF1D4EC3}" type="pres">
      <dgm:prSet presAssocID="{582A792C-D45F-4931-9F08-74FED3446950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6B381F-D0EA-4093-BAFC-FC537FB427D3}" srcId="{860AC606-EB24-4680-AC48-4C40DC3A4C29}" destId="{02BB01EB-BEA6-4E88-97A6-BFBED4874280}" srcOrd="2" destOrd="0" parTransId="{C8444F4A-9E0B-4344-BF61-7789B7F66BEA}" sibTransId="{BBBD9069-F555-4B9F-89C3-1BB01473FA66}"/>
    <dgm:cxn modelId="{F307C6BF-AA82-468B-A75B-5D1D190287C7}" srcId="{860AC606-EB24-4680-AC48-4C40DC3A4C29}" destId="{582A792C-D45F-4931-9F08-74FED3446950}" srcOrd="3" destOrd="0" parTransId="{65B6328D-F020-4C8B-B638-57A0635A814A}" sibTransId="{6F39B79D-6A6D-4F48-B815-B392E69C1D63}"/>
    <dgm:cxn modelId="{DBF9200D-1BE6-4367-A597-870663013905}" srcId="{860AC606-EB24-4680-AC48-4C40DC3A4C29}" destId="{70E6282F-BF10-423F-BAD9-60CF4517939D}" srcOrd="0" destOrd="0" parTransId="{3A999ED7-1F79-49FA-895D-66AC2171DC7C}" sibTransId="{F8884D6D-CE88-4A29-B58D-789D744AFA50}"/>
    <dgm:cxn modelId="{EDC022DA-CD42-4FB7-8939-1DAE371AF0A7}" srcId="{3741F0C4-AE05-499E-AABF-773597F29DB2}" destId="{860AC606-EB24-4680-AC48-4C40DC3A4C29}" srcOrd="0" destOrd="0" parTransId="{B70D562F-1E90-4B2F-A50E-2E8C2152CBA5}" sibTransId="{1CD46291-7899-460F-A00B-5B6D21EA4E6F}"/>
    <dgm:cxn modelId="{16902632-AC73-4550-B53A-0740D4F32604}" srcId="{860AC606-EB24-4680-AC48-4C40DC3A4C29}" destId="{83413F8F-66B9-4657-B329-44F3D9C05C14}" srcOrd="1" destOrd="0" parTransId="{44A609A2-4FB6-4513-978C-963C2CDAA794}" sibTransId="{050E861E-5F78-4119-92B3-E1B920D000E6}"/>
    <dgm:cxn modelId="{963CB0CA-B5E9-4AEA-A0FD-5A0392C8BC00}" type="presOf" srcId="{70E6282F-BF10-423F-BAD9-60CF4517939D}" destId="{FCCF7899-15A3-4951-A33F-5EED084A3B17}" srcOrd="0" destOrd="0" presId="urn:microsoft.com/office/officeart/2005/8/layout/radial3"/>
    <dgm:cxn modelId="{B1EE6F16-1A2A-4DB8-A4B2-B59CDB8B25AB}" type="presOf" srcId="{3741F0C4-AE05-499E-AABF-773597F29DB2}" destId="{2599B707-5DC0-4945-AF60-0396D009F090}" srcOrd="0" destOrd="0" presId="urn:microsoft.com/office/officeart/2005/8/layout/radial3"/>
    <dgm:cxn modelId="{12F8AFF2-9899-46F7-B743-F9831AF41DCB}" type="presOf" srcId="{02BB01EB-BEA6-4E88-97A6-BFBED4874280}" destId="{37B68FC4-6A6F-442B-9D7F-4E22AC9BCE2B}" srcOrd="0" destOrd="0" presId="urn:microsoft.com/office/officeart/2005/8/layout/radial3"/>
    <dgm:cxn modelId="{2FDC1978-724C-4DAB-8196-93A1F3ED3620}" type="presOf" srcId="{860AC606-EB24-4680-AC48-4C40DC3A4C29}" destId="{2FF54A1F-481C-40F0-B90D-287DF0F5CAD4}" srcOrd="0" destOrd="0" presId="urn:microsoft.com/office/officeart/2005/8/layout/radial3"/>
    <dgm:cxn modelId="{98CE1FF6-D5FD-4883-8735-7462AA062740}" type="presOf" srcId="{83413F8F-66B9-4657-B329-44F3D9C05C14}" destId="{B6B52EB2-8B5D-41C3-BD97-1019447FCAB8}" srcOrd="0" destOrd="0" presId="urn:microsoft.com/office/officeart/2005/8/layout/radial3"/>
    <dgm:cxn modelId="{70EC4B1C-9530-4F6A-AA32-18FF78B7E08E}" type="presOf" srcId="{582A792C-D45F-4931-9F08-74FED3446950}" destId="{10C4E285-62D6-4E63-8F81-4738FF1D4EC3}" srcOrd="0" destOrd="0" presId="urn:microsoft.com/office/officeart/2005/8/layout/radial3"/>
    <dgm:cxn modelId="{C0995F6B-A098-41D3-98D5-AEECEA0A8007}" type="presParOf" srcId="{2599B707-5DC0-4945-AF60-0396D009F090}" destId="{DECBD67F-4A3F-414F-9E37-5B677B177680}" srcOrd="0" destOrd="0" presId="urn:microsoft.com/office/officeart/2005/8/layout/radial3"/>
    <dgm:cxn modelId="{70127405-C0D3-4459-B016-F3112804C4A8}" type="presParOf" srcId="{DECBD67F-4A3F-414F-9E37-5B677B177680}" destId="{2FF54A1F-481C-40F0-B90D-287DF0F5CAD4}" srcOrd="0" destOrd="0" presId="urn:microsoft.com/office/officeart/2005/8/layout/radial3"/>
    <dgm:cxn modelId="{741DDFCE-A2A7-4510-BF18-66D834B598DE}" type="presParOf" srcId="{DECBD67F-4A3F-414F-9E37-5B677B177680}" destId="{FCCF7899-15A3-4951-A33F-5EED084A3B17}" srcOrd="1" destOrd="0" presId="urn:microsoft.com/office/officeart/2005/8/layout/radial3"/>
    <dgm:cxn modelId="{09CC3EB7-087D-4219-8492-83A77D51D815}" type="presParOf" srcId="{DECBD67F-4A3F-414F-9E37-5B677B177680}" destId="{B6B52EB2-8B5D-41C3-BD97-1019447FCAB8}" srcOrd="2" destOrd="0" presId="urn:microsoft.com/office/officeart/2005/8/layout/radial3"/>
    <dgm:cxn modelId="{18B9018B-931A-4823-B5F4-258A63EB9FA7}" type="presParOf" srcId="{DECBD67F-4A3F-414F-9E37-5B677B177680}" destId="{37B68FC4-6A6F-442B-9D7F-4E22AC9BCE2B}" srcOrd="3" destOrd="0" presId="urn:microsoft.com/office/officeart/2005/8/layout/radial3"/>
    <dgm:cxn modelId="{FFAF0DF8-C59A-45D6-A926-0A57A90B854F}" type="presParOf" srcId="{DECBD67F-4A3F-414F-9E37-5B677B177680}" destId="{10C4E285-62D6-4E63-8F81-4738FF1D4EC3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BF086A-0BEB-464B-868D-6014CE6490B2}">
      <dsp:nvSpPr>
        <dsp:cNvPr id="0" name=""/>
        <dsp:cNvSpPr/>
      </dsp:nvSpPr>
      <dsp:spPr>
        <a:xfrm>
          <a:off x="1354666" y="0"/>
          <a:ext cx="5418667" cy="541866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Bienes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públicos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globales</a:t>
          </a:r>
          <a:endParaRPr lang="en-US" sz="1700" kern="1200" dirty="0"/>
        </a:p>
      </dsp:txBody>
      <dsp:txXfrm>
        <a:off x="3117087" y="270933"/>
        <a:ext cx="1893824" cy="812800"/>
      </dsp:txXfrm>
    </dsp:sp>
    <dsp:sp modelId="{EB490F6F-77A0-405D-84F8-BFB56D73466D}">
      <dsp:nvSpPr>
        <dsp:cNvPr id="0" name=""/>
        <dsp:cNvSpPr/>
      </dsp:nvSpPr>
      <dsp:spPr>
        <a:xfrm>
          <a:off x="2031999" y="1354666"/>
          <a:ext cx="4064000" cy="4064000"/>
        </a:xfrm>
        <a:prstGeom prst="ellipse">
          <a:avLst/>
        </a:prstGeom>
        <a:gradFill rotWithShape="0">
          <a:gsLst>
            <a:gs pos="0">
              <a:schemeClr val="accent4">
                <a:hueOff val="1329380"/>
                <a:satOff val="481"/>
                <a:lumOff val="-3921"/>
                <a:alphaOff val="0"/>
                <a:tint val="64000"/>
                <a:lumMod val="118000"/>
              </a:schemeClr>
            </a:gs>
            <a:gs pos="100000">
              <a:schemeClr val="accent4">
                <a:hueOff val="1329380"/>
                <a:satOff val="481"/>
                <a:lumOff val="-3921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COHESION TERRITORIAL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Derechos </a:t>
          </a:r>
          <a:r>
            <a:rPr lang="en-US" sz="1400" kern="1200" dirty="0" err="1" smtClean="0"/>
            <a:t>unicersales</a:t>
          </a:r>
          <a:endParaRPr lang="en-US" sz="1400" kern="1200" dirty="0"/>
        </a:p>
      </dsp:txBody>
      <dsp:txXfrm>
        <a:off x="3117087" y="1608666"/>
        <a:ext cx="1893824" cy="762000"/>
      </dsp:txXfrm>
    </dsp:sp>
    <dsp:sp modelId="{0366E4FD-D11A-4718-8D4B-E4DAF53B910A}">
      <dsp:nvSpPr>
        <dsp:cNvPr id="0" name=""/>
        <dsp:cNvSpPr/>
      </dsp:nvSpPr>
      <dsp:spPr>
        <a:xfrm>
          <a:off x="2709333" y="2709333"/>
          <a:ext cx="2709333" cy="2709333"/>
        </a:xfrm>
        <a:prstGeom prst="ellipse">
          <a:avLst/>
        </a:prstGeom>
        <a:gradFill rotWithShape="0">
          <a:gsLst>
            <a:gs pos="0">
              <a:schemeClr val="accent4">
                <a:hueOff val="2658761"/>
                <a:satOff val="962"/>
                <a:lumOff val="-7843"/>
                <a:alphaOff val="0"/>
                <a:tint val="64000"/>
                <a:lumMod val="118000"/>
              </a:schemeClr>
            </a:gs>
            <a:gs pos="100000">
              <a:schemeClr val="accent4">
                <a:hueOff val="2658761"/>
                <a:satOff val="962"/>
                <a:lumOff val="-7843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MUNICIPIOS SOSTENIBLES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Necesidades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básicas</a:t>
          </a:r>
          <a:endParaRPr lang="en-US" sz="1400" kern="1200" dirty="0"/>
        </a:p>
      </dsp:txBody>
      <dsp:txXfrm>
        <a:off x="3106105" y="3386666"/>
        <a:ext cx="1915788" cy="13546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F54A1F-481C-40F0-B90D-287DF0F5CAD4}">
      <dsp:nvSpPr>
        <dsp:cNvPr id="0" name=""/>
        <dsp:cNvSpPr/>
      </dsp:nvSpPr>
      <dsp:spPr>
        <a:xfrm>
          <a:off x="2561166" y="1206500"/>
          <a:ext cx="3005666" cy="300566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Hubs-</a:t>
          </a:r>
          <a:r>
            <a:rPr lang="en-US" sz="1800" kern="1200" dirty="0" err="1" smtClean="0"/>
            <a:t>FabLabs</a:t>
          </a: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</a:t>
          </a:r>
          <a:r>
            <a:rPr lang="en-US" sz="1800" kern="1200" dirty="0" err="1" smtClean="0"/>
            <a:t>Agroec</a:t>
          </a:r>
          <a:r>
            <a:rPr lang="en-US" sz="1800" kern="1200" dirty="0" smtClean="0"/>
            <a:t>.,En.Ren.,</a:t>
          </a:r>
          <a:r>
            <a:rPr lang="en-US" sz="1800" kern="1200" dirty="0" err="1" smtClean="0"/>
            <a:t>Ind.Creat</a:t>
          </a:r>
          <a:r>
            <a:rPr lang="en-US" sz="1800" kern="1200" dirty="0" smtClean="0"/>
            <a:t>-TICs)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Importacion</a:t>
          </a:r>
          <a:endParaRPr lang="en-US" sz="12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Formacion</a:t>
          </a:r>
          <a:endParaRPr lang="en-US" sz="12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Mantenimiento</a:t>
          </a:r>
          <a:endParaRPr lang="en-US" sz="12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Reparación</a:t>
          </a:r>
          <a:endParaRPr lang="en-US" sz="12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Fabrilacion</a:t>
          </a:r>
          <a:r>
            <a:rPr lang="en-US" sz="1200" kern="1200" dirty="0" smtClean="0"/>
            <a:t> </a:t>
          </a:r>
          <a:endParaRPr lang="en-US" sz="1200" kern="1200" dirty="0"/>
        </a:p>
      </dsp:txBody>
      <dsp:txXfrm>
        <a:off x="3001336" y="1646670"/>
        <a:ext cx="2125326" cy="2125326"/>
      </dsp:txXfrm>
    </dsp:sp>
    <dsp:sp modelId="{FCCF7899-15A3-4951-A33F-5EED084A3B17}">
      <dsp:nvSpPr>
        <dsp:cNvPr id="0" name=""/>
        <dsp:cNvSpPr/>
      </dsp:nvSpPr>
      <dsp:spPr>
        <a:xfrm>
          <a:off x="3312583" y="536"/>
          <a:ext cx="1502833" cy="15028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CUM S</a:t>
          </a:r>
          <a:endParaRPr lang="en-US" sz="2400" kern="1200" dirty="0"/>
        </a:p>
      </dsp:txBody>
      <dsp:txXfrm>
        <a:off x="3532668" y="220621"/>
        <a:ext cx="1062663" cy="1062663"/>
      </dsp:txXfrm>
    </dsp:sp>
    <dsp:sp modelId="{B6B52EB2-8B5D-41C3-BD97-1019447FCAB8}">
      <dsp:nvSpPr>
        <dsp:cNvPr id="0" name=""/>
        <dsp:cNvSpPr/>
      </dsp:nvSpPr>
      <dsp:spPr>
        <a:xfrm>
          <a:off x="5269963" y="1957916"/>
          <a:ext cx="1502833" cy="15028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CUM S</a:t>
          </a:r>
          <a:endParaRPr lang="en-US" sz="2400" kern="1200" dirty="0"/>
        </a:p>
      </dsp:txBody>
      <dsp:txXfrm>
        <a:off x="5490048" y="2178001"/>
        <a:ext cx="1062663" cy="1062663"/>
      </dsp:txXfrm>
    </dsp:sp>
    <dsp:sp modelId="{37B68FC4-6A6F-442B-9D7F-4E22AC9BCE2B}">
      <dsp:nvSpPr>
        <dsp:cNvPr id="0" name=""/>
        <dsp:cNvSpPr/>
      </dsp:nvSpPr>
      <dsp:spPr>
        <a:xfrm>
          <a:off x="3312583" y="3915297"/>
          <a:ext cx="1502833" cy="15028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CUM S</a:t>
          </a:r>
          <a:endParaRPr lang="en-US" sz="2400" kern="1200" dirty="0"/>
        </a:p>
      </dsp:txBody>
      <dsp:txXfrm>
        <a:off x="3532668" y="4135382"/>
        <a:ext cx="1062663" cy="1062663"/>
      </dsp:txXfrm>
    </dsp:sp>
    <dsp:sp modelId="{10C4E285-62D6-4E63-8F81-4738FF1D4EC3}">
      <dsp:nvSpPr>
        <dsp:cNvPr id="0" name=""/>
        <dsp:cNvSpPr/>
      </dsp:nvSpPr>
      <dsp:spPr>
        <a:xfrm>
          <a:off x="1355202" y="1957916"/>
          <a:ext cx="1502833" cy="15028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CUM S</a:t>
          </a:r>
          <a:endParaRPr lang="en-US" sz="2400" kern="1200" dirty="0"/>
        </a:p>
      </dsp:txBody>
      <dsp:txXfrm>
        <a:off x="1575287" y="2178001"/>
        <a:ext cx="1062663" cy="1062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598054"/>
            <a:ext cx="8825658" cy="3329581"/>
          </a:xfrm>
        </p:spPr>
        <p:txBody>
          <a:bodyPr/>
          <a:lstStyle/>
          <a:p>
            <a:r>
              <a:rPr lang="es-ES" sz="3200" dirty="0" smtClean="0"/>
              <a:t>Desafíos de la cooperación internacional en el ámbito de la educación superior</a:t>
            </a:r>
            <a:r>
              <a:rPr lang="en-GB" sz="3200" dirty="0" smtClean="0"/>
              <a:t>*</a:t>
            </a:r>
            <a:r>
              <a:rPr lang="es-ES" sz="3200" dirty="0" smtClean="0"/>
              <a:t> para un desarrollo sostenible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Juan Garay</a:t>
            </a:r>
          </a:p>
          <a:p>
            <a:r>
              <a:rPr lang="es-ES" dirty="0" smtClean="0"/>
              <a:t>Jefe de cooperación de la unión europea en cuba</a:t>
            </a:r>
          </a:p>
          <a:p>
            <a:r>
              <a:rPr lang="es-ES" dirty="0" smtClean="0"/>
              <a:t>Profesor de ética de la equidad sostenible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369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395089"/>
              </p:ext>
            </p:extLst>
          </p:nvPr>
        </p:nvGraphicFramePr>
        <p:xfrm>
          <a:off x="794326" y="719665"/>
          <a:ext cx="10455564" cy="5625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891">
                  <a:extLst>
                    <a:ext uri="{9D8B030D-6E8A-4147-A177-3AD203B41FA5}">
                      <a16:colId xmlns:a16="http://schemas.microsoft.com/office/drawing/2014/main" val="3512355377"/>
                    </a:ext>
                  </a:extLst>
                </a:gridCol>
                <a:gridCol w="2613891">
                  <a:extLst>
                    <a:ext uri="{9D8B030D-6E8A-4147-A177-3AD203B41FA5}">
                      <a16:colId xmlns:a16="http://schemas.microsoft.com/office/drawing/2014/main" val="1907172949"/>
                    </a:ext>
                  </a:extLst>
                </a:gridCol>
                <a:gridCol w="2613891">
                  <a:extLst>
                    <a:ext uri="{9D8B030D-6E8A-4147-A177-3AD203B41FA5}">
                      <a16:colId xmlns:a16="http://schemas.microsoft.com/office/drawing/2014/main" val="452177281"/>
                    </a:ext>
                  </a:extLst>
                </a:gridCol>
                <a:gridCol w="2613891">
                  <a:extLst>
                    <a:ext uri="{9D8B030D-6E8A-4147-A177-3AD203B41FA5}">
                      <a16:colId xmlns:a16="http://schemas.microsoft.com/office/drawing/2014/main" val="3850683334"/>
                    </a:ext>
                  </a:extLst>
                </a:gridCol>
              </a:tblGrid>
              <a:tr h="1036316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Desafios</a:t>
                      </a:r>
                      <a:r>
                        <a:rPr lang="es-ES" dirty="0" smtClean="0"/>
                        <a:t> de la humanidad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Riesgos del conocimiento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Conocimiento hacia el BES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Oportunidades en Cuba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921135"/>
                  </a:ext>
                </a:extLst>
              </a:tr>
              <a:tr h="1036316">
                <a:tc>
                  <a:txBody>
                    <a:bodyPr/>
                    <a:lstStyle/>
                    <a:p>
                      <a:r>
                        <a:rPr lang="es-ES" dirty="0" smtClean="0"/>
                        <a:t>CONOCIMIENTO</a:t>
                      </a:r>
                      <a:r>
                        <a:rPr lang="es-ES" baseline="0" dirty="0" smtClean="0"/>
                        <a:t> TEÓRICO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VERTICAL</a:t>
                      </a:r>
                    </a:p>
                    <a:p>
                      <a:r>
                        <a:rPr lang="en-GB" dirty="0" smtClean="0"/>
                        <a:t>COMPETITIVO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800" dirty="0" smtClean="0"/>
                        <a:t>HORIZONTAL</a:t>
                      </a:r>
                    </a:p>
                    <a:p>
                      <a:pPr lvl="0"/>
                      <a:r>
                        <a:rPr lang="es-ES" sz="1800" dirty="0" smtClean="0"/>
                        <a:t>COLABORATIVO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INNOVACION</a:t>
                      </a:r>
                    </a:p>
                    <a:p>
                      <a:r>
                        <a:rPr lang="en-GB" dirty="0" smtClean="0"/>
                        <a:t>REDES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0406385"/>
                  </a:ext>
                </a:extLst>
              </a:tr>
              <a:tr h="1036316">
                <a:tc>
                  <a:txBody>
                    <a:bodyPr/>
                    <a:lstStyle/>
                    <a:p>
                      <a:r>
                        <a:rPr lang="es-ES" dirty="0" smtClean="0"/>
                        <a:t>APLICACIÓN AL BIENESTAR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TEÓRICO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APLICADO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CUM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110770"/>
                  </a:ext>
                </a:extLst>
              </a:tr>
              <a:tr h="1036316">
                <a:tc>
                  <a:txBody>
                    <a:bodyPr/>
                    <a:lstStyle/>
                    <a:p>
                      <a:r>
                        <a:rPr lang="es-ES" dirty="0" smtClean="0"/>
                        <a:t>BIENESTAR EN EQUIDAD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ELITISTA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UNIVERSAL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CONOCIMIENTO</a:t>
                      </a:r>
                    </a:p>
                    <a:p>
                      <a:r>
                        <a:rPr lang="en-GB" baseline="0" dirty="0" smtClean="0"/>
                        <a:t>EQUIDAD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044318"/>
                  </a:ext>
                </a:extLst>
              </a:tr>
              <a:tr h="1480452">
                <a:tc>
                  <a:txBody>
                    <a:bodyPr/>
                    <a:lstStyle/>
                    <a:p>
                      <a:r>
                        <a:rPr lang="es-ES" dirty="0" smtClean="0"/>
                        <a:t>EQUILIBRIO</a:t>
                      </a:r>
                      <a:r>
                        <a:rPr lang="es-ES" baseline="0" dirty="0" smtClean="0"/>
                        <a:t> CON LA NATURALEZA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CRECIMIENTO</a:t>
                      </a:r>
                      <a:r>
                        <a:rPr lang="es-ES" baseline="0" dirty="0" smtClean="0"/>
                        <a:t> ECONÓMICO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LIMITES</a:t>
                      </a:r>
                      <a:r>
                        <a:rPr lang="en-GB" baseline="0" dirty="0" smtClean="0"/>
                        <a:t> PLANETARIOS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MUNICIPIOS SOSTENIBLES, BPG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043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127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2693393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776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9026189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8635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2872509" y="1459345"/>
            <a:ext cx="4729018" cy="2900219"/>
          </a:xfrm>
          <a:custGeom>
            <a:avLst/>
            <a:gdLst>
              <a:gd name="connsiteX0" fmla="*/ 0 w 4729018"/>
              <a:gd name="connsiteY0" fmla="*/ 2900219 h 2900219"/>
              <a:gd name="connsiteX1" fmla="*/ 2392218 w 4729018"/>
              <a:gd name="connsiteY1" fmla="*/ 0 h 2900219"/>
              <a:gd name="connsiteX2" fmla="*/ 4729018 w 4729018"/>
              <a:gd name="connsiteY2" fmla="*/ 2900219 h 2900219"/>
              <a:gd name="connsiteX3" fmla="*/ 4729018 w 4729018"/>
              <a:gd name="connsiteY3" fmla="*/ 2900219 h 2900219"/>
              <a:gd name="connsiteX4" fmla="*/ 4729018 w 4729018"/>
              <a:gd name="connsiteY4" fmla="*/ 2900219 h 2900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29018" h="2900219">
                <a:moveTo>
                  <a:pt x="0" y="2900219"/>
                </a:moveTo>
                <a:cubicBezTo>
                  <a:pt x="802024" y="1450109"/>
                  <a:pt x="1604048" y="0"/>
                  <a:pt x="2392218" y="0"/>
                </a:cubicBezTo>
                <a:cubicBezTo>
                  <a:pt x="3180388" y="0"/>
                  <a:pt x="4729018" y="2900219"/>
                  <a:pt x="4729018" y="2900219"/>
                </a:cubicBezTo>
                <a:lnTo>
                  <a:pt x="4729018" y="2900219"/>
                </a:lnTo>
                <a:lnTo>
                  <a:pt x="4729018" y="290021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9"/>
          <p:cNvSpPr/>
          <p:nvPr/>
        </p:nvSpPr>
        <p:spPr>
          <a:xfrm>
            <a:off x="1778000" y="380427"/>
            <a:ext cx="8783782" cy="4094592"/>
          </a:xfrm>
          <a:custGeom>
            <a:avLst/>
            <a:gdLst>
              <a:gd name="connsiteX0" fmla="*/ 0 w 8783782"/>
              <a:gd name="connsiteY0" fmla="*/ 4066883 h 4094592"/>
              <a:gd name="connsiteX1" fmla="*/ 674255 w 8783782"/>
              <a:gd name="connsiteY1" fmla="*/ 2883 h 4094592"/>
              <a:gd name="connsiteX2" fmla="*/ 2004291 w 8783782"/>
              <a:gd name="connsiteY2" fmla="*/ 3420337 h 4094592"/>
              <a:gd name="connsiteX3" fmla="*/ 4027055 w 8783782"/>
              <a:gd name="connsiteY3" fmla="*/ 3484992 h 4094592"/>
              <a:gd name="connsiteX4" fmla="*/ 5985164 w 8783782"/>
              <a:gd name="connsiteY4" fmla="*/ 3845210 h 4094592"/>
              <a:gd name="connsiteX5" fmla="*/ 5985164 w 8783782"/>
              <a:gd name="connsiteY5" fmla="*/ 3845210 h 4094592"/>
              <a:gd name="connsiteX6" fmla="*/ 7509164 w 8783782"/>
              <a:gd name="connsiteY6" fmla="*/ 3965283 h 4094592"/>
              <a:gd name="connsiteX7" fmla="*/ 8183418 w 8783782"/>
              <a:gd name="connsiteY7" fmla="*/ 3207901 h 4094592"/>
              <a:gd name="connsiteX8" fmla="*/ 8783782 w 8783782"/>
              <a:gd name="connsiteY8" fmla="*/ 4094592 h 4094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83782" h="4094592">
                <a:moveTo>
                  <a:pt x="0" y="4066883"/>
                </a:moveTo>
                <a:cubicBezTo>
                  <a:pt x="170103" y="2088762"/>
                  <a:pt x="340207" y="110641"/>
                  <a:pt x="674255" y="2883"/>
                </a:cubicBezTo>
                <a:cubicBezTo>
                  <a:pt x="1008303" y="-104875"/>
                  <a:pt x="1445491" y="2839985"/>
                  <a:pt x="2004291" y="3420337"/>
                </a:cubicBezTo>
                <a:cubicBezTo>
                  <a:pt x="2563091" y="4000688"/>
                  <a:pt x="3363576" y="3414180"/>
                  <a:pt x="4027055" y="3484992"/>
                </a:cubicBezTo>
                <a:cubicBezTo>
                  <a:pt x="4690534" y="3555804"/>
                  <a:pt x="5985164" y="3845210"/>
                  <a:pt x="5985164" y="3845210"/>
                </a:cubicBezTo>
                <a:lnTo>
                  <a:pt x="5985164" y="3845210"/>
                </a:lnTo>
                <a:cubicBezTo>
                  <a:pt x="6239164" y="3865222"/>
                  <a:pt x="7142788" y="4071501"/>
                  <a:pt x="7509164" y="3965283"/>
                </a:cubicBezTo>
                <a:cubicBezTo>
                  <a:pt x="7875540" y="3859065"/>
                  <a:pt x="7970982" y="3186350"/>
                  <a:pt x="8183418" y="3207901"/>
                </a:cubicBezTo>
                <a:cubicBezTo>
                  <a:pt x="8395854" y="3229452"/>
                  <a:pt x="8589818" y="3662022"/>
                  <a:pt x="8783782" y="4094592"/>
                </a:cubicBezTo>
              </a:path>
            </a:pathLst>
          </a:cu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10"/>
          <p:cNvSpPr/>
          <p:nvPr/>
        </p:nvSpPr>
        <p:spPr>
          <a:xfrm>
            <a:off x="1930400" y="772648"/>
            <a:ext cx="8756073" cy="3596152"/>
          </a:xfrm>
          <a:custGeom>
            <a:avLst/>
            <a:gdLst>
              <a:gd name="connsiteX0" fmla="*/ 0 w 8756073"/>
              <a:gd name="connsiteY0" fmla="*/ 3448370 h 3596152"/>
              <a:gd name="connsiteX1" fmla="*/ 655782 w 8756073"/>
              <a:gd name="connsiteY1" fmla="*/ 2561679 h 3596152"/>
              <a:gd name="connsiteX2" fmla="*/ 1801091 w 8756073"/>
              <a:gd name="connsiteY2" fmla="*/ 3319061 h 3596152"/>
              <a:gd name="connsiteX3" fmla="*/ 2512291 w 8756073"/>
              <a:gd name="connsiteY3" fmla="*/ 3439134 h 3596152"/>
              <a:gd name="connsiteX4" fmla="*/ 3288145 w 8756073"/>
              <a:gd name="connsiteY4" fmla="*/ 3069679 h 3596152"/>
              <a:gd name="connsiteX5" fmla="*/ 4313382 w 8756073"/>
              <a:gd name="connsiteY5" fmla="*/ 2783352 h 3596152"/>
              <a:gd name="connsiteX6" fmla="*/ 5366327 w 8756073"/>
              <a:gd name="connsiteY6" fmla="*/ 2811061 h 3596152"/>
              <a:gd name="connsiteX7" fmla="*/ 6807200 w 8756073"/>
              <a:gd name="connsiteY7" fmla="*/ 2450843 h 3596152"/>
              <a:gd name="connsiteX8" fmla="*/ 7435273 w 8756073"/>
              <a:gd name="connsiteY8" fmla="*/ 1896661 h 3596152"/>
              <a:gd name="connsiteX9" fmla="*/ 8081818 w 8756073"/>
              <a:gd name="connsiteY9" fmla="*/ 30916 h 3596152"/>
              <a:gd name="connsiteX10" fmla="*/ 8756073 w 8756073"/>
              <a:gd name="connsiteY10" fmla="*/ 3596152 h 3596152"/>
              <a:gd name="connsiteX11" fmla="*/ 8756073 w 8756073"/>
              <a:gd name="connsiteY11" fmla="*/ 3596152 h 3596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756073" h="3596152">
                <a:moveTo>
                  <a:pt x="0" y="3448370"/>
                </a:moveTo>
                <a:cubicBezTo>
                  <a:pt x="177800" y="3015800"/>
                  <a:pt x="355600" y="2583231"/>
                  <a:pt x="655782" y="2561679"/>
                </a:cubicBezTo>
                <a:cubicBezTo>
                  <a:pt x="955964" y="2540127"/>
                  <a:pt x="1491673" y="3172819"/>
                  <a:pt x="1801091" y="3319061"/>
                </a:cubicBezTo>
                <a:cubicBezTo>
                  <a:pt x="2110509" y="3465303"/>
                  <a:pt x="2264449" y="3480698"/>
                  <a:pt x="2512291" y="3439134"/>
                </a:cubicBezTo>
                <a:cubicBezTo>
                  <a:pt x="2760133" y="3397570"/>
                  <a:pt x="2987963" y="3178976"/>
                  <a:pt x="3288145" y="3069679"/>
                </a:cubicBezTo>
                <a:cubicBezTo>
                  <a:pt x="3588327" y="2960382"/>
                  <a:pt x="3967018" y="2826455"/>
                  <a:pt x="4313382" y="2783352"/>
                </a:cubicBezTo>
                <a:cubicBezTo>
                  <a:pt x="4659746" y="2740249"/>
                  <a:pt x="4950691" y="2866479"/>
                  <a:pt x="5366327" y="2811061"/>
                </a:cubicBezTo>
                <a:cubicBezTo>
                  <a:pt x="5781963" y="2755643"/>
                  <a:pt x="6462376" y="2603243"/>
                  <a:pt x="6807200" y="2450843"/>
                </a:cubicBezTo>
                <a:cubicBezTo>
                  <a:pt x="7152024" y="2298443"/>
                  <a:pt x="7222837" y="2299982"/>
                  <a:pt x="7435273" y="1896661"/>
                </a:cubicBezTo>
                <a:cubicBezTo>
                  <a:pt x="7647709" y="1493340"/>
                  <a:pt x="7861685" y="-252332"/>
                  <a:pt x="8081818" y="30916"/>
                </a:cubicBezTo>
                <a:cubicBezTo>
                  <a:pt x="8301951" y="314164"/>
                  <a:pt x="8756073" y="3596152"/>
                  <a:pt x="8756073" y="3596152"/>
                </a:cubicBezTo>
                <a:lnTo>
                  <a:pt x="8756073" y="3596152"/>
                </a:lnTo>
              </a:path>
            </a:pathLst>
          </a:cu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stCxn id="5" idx="1"/>
          </p:cNvCxnSpPr>
          <p:nvPr/>
        </p:nvCxnSpPr>
        <p:spPr>
          <a:xfrm>
            <a:off x="5264727" y="1459345"/>
            <a:ext cx="46182" cy="301567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043709" y="4475019"/>
            <a:ext cx="101692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969818" y="397164"/>
            <a:ext cx="73892" cy="40778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11201398" y="388796"/>
            <a:ext cx="73892" cy="40778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49236" y="4590473"/>
            <a:ext cx="71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UDg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7245927" y="4604003"/>
            <a:ext cx="854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UExc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5084618" y="4548586"/>
            <a:ext cx="71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LPl</a:t>
            </a:r>
            <a:endParaRPr lang="en-GB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3398982" y="3546764"/>
            <a:ext cx="3676073" cy="184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955309" y="3195904"/>
            <a:ext cx="71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CBC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930400" y="4419337"/>
            <a:ext cx="71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solidFill>
                  <a:srgbClr val="FF0000"/>
                </a:solidFill>
              </a:rPr>
              <a:t>UPbr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912927" y="4401065"/>
            <a:ext cx="1078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solidFill>
                  <a:srgbClr val="FF0000"/>
                </a:solidFill>
              </a:rPr>
              <a:t>CPoder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3048000" y="2549236"/>
            <a:ext cx="1265382" cy="434109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Arrow 28"/>
          <p:cNvSpPr/>
          <p:nvPr/>
        </p:nvSpPr>
        <p:spPr>
          <a:xfrm rot="10800000">
            <a:off x="6253018" y="2613890"/>
            <a:ext cx="3214254" cy="43410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2872509" y="846537"/>
            <a:ext cx="6651852" cy="310694"/>
          </a:xfrm>
        </p:spPr>
        <p:txBody>
          <a:bodyPr/>
          <a:lstStyle/>
          <a:p>
            <a:r>
              <a:rPr lang="es-ES" sz="2000" b="1" dirty="0" smtClean="0"/>
              <a:t>TRANSICIÓN HACIA LA EQUIDAD SOSTENIBLE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680097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</TotalTime>
  <Words>125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Desafíos de la cooperación internacional en el ámbito de la educación superior* para un desarrollo sostenible</vt:lpstr>
      <vt:lpstr>PowerPoint Presentation</vt:lpstr>
      <vt:lpstr>PowerPoint Presentation</vt:lpstr>
      <vt:lpstr>PowerPoint Presentation</vt:lpstr>
      <vt:lpstr>TRANSICIÓN HACIA LA EQUIDAD SOSTENIBLE</vt:lpstr>
    </vt:vector>
  </TitlesOfParts>
  <Company>EEAS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Desafíos de la cooperación internacional en el ámbito de la educación superior para un desarrollo sostenible</dc:title>
  <dc:creator>GARAY AMORES Juan (EEAS-HAVANA)</dc:creator>
  <cp:lastModifiedBy>GARAY AMORES Juan (EEAS-HAVANA)</cp:lastModifiedBy>
  <cp:revision>11</cp:revision>
  <dcterms:created xsi:type="dcterms:W3CDTF">2022-11-27T12:16:47Z</dcterms:created>
  <dcterms:modified xsi:type="dcterms:W3CDTF">2022-11-27T13:11:04Z</dcterms:modified>
</cp:coreProperties>
</file>