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5" r:id="rId4"/>
    <p:sldId id="264" r:id="rId5"/>
    <p:sldId id="265" r:id="rId6"/>
    <p:sldId id="266" r:id="rId7"/>
    <p:sldId id="281" r:id="rId8"/>
    <p:sldId id="267" r:id="rId9"/>
    <p:sldId id="270" r:id="rId10"/>
    <p:sldId id="279" r:id="rId11"/>
    <p:sldId id="282" r:id="rId12"/>
    <p:sldId id="275" r:id="rId13"/>
    <p:sldId id="28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CF63FA-1851-4FD1-9C13-FB87AC370CEE}" type="doc">
      <dgm:prSet loTypeId="urn:microsoft.com/office/officeart/2005/8/layout/hList7#1" loCatId="relationship" qsTypeId="urn:microsoft.com/office/officeart/2005/8/quickstyle/simple1" qsCatId="simple" csTypeId="urn:microsoft.com/office/officeart/2005/8/colors/accent1_2" csCatId="accent1" phldr="1"/>
      <dgm:spPr/>
    </dgm:pt>
    <dgm:pt modelId="{9B3F5BCC-CA8A-40DE-A3FD-002FF6904A29}">
      <dgm:prSet phldrT="[Text]"/>
      <dgm:spPr/>
      <dgm:t>
        <a:bodyPr/>
        <a:lstStyle/>
        <a:p>
          <a:r>
            <a:rPr lang="en-US" err="1"/>
            <a:t>Ecologia</a:t>
          </a:r>
          <a:endParaRPr lang="en-US"/>
        </a:p>
      </dgm:t>
    </dgm:pt>
    <dgm:pt modelId="{19BCBD20-51D5-4862-933F-A2F575DDD83D}" type="parTrans" cxnId="{E657185F-60C9-4720-ACD7-01FEBD2EECBF}">
      <dgm:prSet/>
      <dgm:spPr/>
      <dgm:t>
        <a:bodyPr/>
        <a:lstStyle/>
        <a:p>
          <a:endParaRPr lang="en-US"/>
        </a:p>
      </dgm:t>
    </dgm:pt>
    <dgm:pt modelId="{91A689A6-2F90-4750-B535-055EC0BCAC31}" type="sibTrans" cxnId="{E657185F-60C9-4720-ACD7-01FEBD2EECBF}">
      <dgm:prSet/>
      <dgm:spPr/>
      <dgm:t>
        <a:bodyPr/>
        <a:lstStyle/>
        <a:p>
          <a:endParaRPr lang="en-US"/>
        </a:p>
      </dgm:t>
    </dgm:pt>
    <dgm:pt modelId="{3FAA2C33-383F-4717-ACD3-EEECFDC0DCD8}">
      <dgm:prSet phldrT="[Text]"/>
      <dgm:spPr/>
      <dgm:t>
        <a:bodyPr/>
        <a:lstStyle/>
        <a:p>
          <a:r>
            <a:rPr lang="en-US" err="1"/>
            <a:t>Economia</a:t>
          </a:r>
          <a:endParaRPr lang="en-US"/>
        </a:p>
      </dgm:t>
    </dgm:pt>
    <dgm:pt modelId="{EE0F6171-0DC9-496F-B82B-133F7C049C28}" type="parTrans" cxnId="{BD2CDF46-4EE7-4C46-A159-870D7570E4AC}">
      <dgm:prSet/>
      <dgm:spPr/>
      <dgm:t>
        <a:bodyPr/>
        <a:lstStyle/>
        <a:p>
          <a:endParaRPr lang="en-US"/>
        </a:p>
      </dgm:t>
    </dgm:pt>
    <dgm:pt modelId="{4733C6D2-50A4-42BC-8C8E-08CFCA87A58D}" type="sibTrans" cxnId="{BD2CDF46-4EE7-4C46-A159-870D7570E4AC}">
      <dgm:prSet/>
      <dgm:spPr/>
      <dgm:t>
        <a:bodyPr/>
        <a:lstStyle/>
        <a:p>
          <a:endParaRPr lang="en-US"/>
        </a:p>
      </dgm:t>
    </dgm:pt>
    <dgm:pt modelId="{5BA23FC6-9D0C-4F99-8383-A2C995C99F32}">
      <dgm:prSet phldrT="[Text]"/>
      <dgm:spPr/>
      <dgm:t>
        <a:bodyPr/>
        <a:lstStyle/>
        <a:p>
          <a:r>
            <a:rPr lang="en-US" err="1"/>
            <a:t>Leyes</a:t>
          </a:r>
          <a:endParaRPr lang="en-US"/>
        </a:p>
      </dgm:t>
    </dgm:pt>
    <dgm:pt modelId="{79E588F0-F9CF-4084-B2C9-857D1D3CB0EE}" type="parTrans" cxnId="{2F24B1A8-9698-441D-8FC1-B9A56A3FD425}">
      <dgm:prSet/>
      <dgm:spPr/>
      <dgm:t>
        <a:bodyPr/>
        <a:lstStyle/>
        <a:p>
          <a:endParaRPr lang="en-US"/>
        </a:p>
      </dgm:t>
    </dgm:pt>
    <dgm:pt modelId="{517CFC32-7872-41CD-B17E-8680A78C87B6}" type="sibTrans" cxnId="{2F24B1A8-9698-441D-8FC1-B9A56A3FD425}">
      <dgm:prSet/>
      <dgm:spPr/>
      <dgm:t>
        <a:bodyPr/>
        <a:lstStyle/>
        <a:p>
          <a:endParaRPr lang="en-US"/>
        </a:p>
      </dgm:t>
    </dgm:pt>
    <dgm:pt modelId="{1A166156-9325-439C-ABC2-D0B920DCC7EF}">
      <dgm:prSet phldrT="[Text]"/>
      <dgm:spPr/>
      <dgm:t>
        <a:bodyPr/>
        <a:lstStyle/>
        <a:p>
          <a:r>
            <a:rPr lang="en-US" err="1"/>
            <a:t>Conocimiento</a:t>
          </a:r>
          <a:endParaRPr lang="en-US"/>
        </a:p>
      </dgm:t>
    </dgm:pt>
    <dgm:pt modelId="{702C980A-0DA8-4D79-A2A4-A7849FFAF173}" type="parTrans" cxnId="{E167557B-2CB5-4DB9-BA97-8AD76BF3B501}">
      <dgm:prSet/>
      <dgm:spPr/>
      <dgm:t>
        <a:bodyPr/>
        <a:lstStyle/>
        <a:p>
          <a:endParaRPr lang="en-US"/>
        </a:p>
      </dgm:t>
    </dgm:pt>
    <dgm:pt modelId="{D4DF63E5-1513-4BA8-B358-61E5D72A53B6}" type="sibTrans" cxnId="{E167557B-2CB5-4DB9-BA97-8AD76BF3B501}">
      <dgm:prSet/>
      <dgm:spPr/>
      <dgm:t>
        <a:bodyPr/>
        <a:lstStyle/>
        <a:p>
          <a:endParaRPr lang="en-US"/>
        </a:p>
      </dgm:t>
    </dgm:pt>
    <dgm:pt modelId="{0558579F-34CC-4420-85F5-77E46059CAD3}" type="pres">
      <dgm:prSet presAssocID="{FFCF63FA-1851-4FD1-9C13-FB87AC370CEE}" presName="Name0" presStyleCnt="0">
        <dgm:presLayoutVars>
          <dgm:dir/>
          <dgm:resizeHandles val="exact"/>
        </dgm:presLayoutVars>
      </dgm:prSet>
      <dgm:spPr/>
    </dgm:pt>
    <dgm:pt modelId="{9DCC7E42-55B4-43C2-8A02-56E8D78D8791}" type="pres">
      <dgm:prSet presAssocID="{FFCF63FA-1851-4FD1-9C13-FB87AC370CEE}" presName="fgShape" presStyleLbl="fgShp" presStyleIdx="0" presStyleCnt="1"/>
      <dgm:spPr/>
    </dgm:pt>
    <dgm:pt modelId="{CFB5C395-3137-477E-87D9-CECC7CC5C193}" type="pres">
      <dgm:prSet presAssocID="{FFCF63FA-1851-4FD1-9C13-FB87AC370CEE}" presName="linComp" presStyleCnt="0"/>
      <dgm:spPr/>
    </dgm:pt>
    <dgm:pt modelId="{9BE09DAF-771F-4C86-9036-795AD71A7EF3}" type="pres">
      <dgm:prSet presAssocID="{9B3F5BCC-CA8A-40DE-A3FD-002FF6904A29}" presName="compNode" presStyleCnt="0"/>
      <dgm:spPr/>
    </dgm:pt>
    <dgm:pt modelId="{D0EA184F-7394-457F-AA33-10E839E40D69}" type="pres">
      <dgm:prSet presAssocID="{9B3F5BCC-CA8A-40DE-A3FD-002FF6904A29}" presName="bkgdShape" presStyleLbl="node1" presStyleIdx="0" presStyleCnt="4"/>
      <dgm:spPr/>
      <dgm:t>
        <a:bodyPr/>
        <a:lstStyle/>
        <a:p>
          <a:endParaRPr lang="en-US"/>
        </a:p>
      </dgm:t>
    </dgm:pt>
    <dgm:pt modelId="{C5B30A65-E514-48EF-8AEA-BF6401781B87}" type="pres">
      <dgm:prSet presAssocID="{9B3F5BCC-CA8A-40DE-A3FD-002FF6904A2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35F5E1-7D8B-48E9-8F9C-B9785AFCA38C}" type="pres">
      <dgm:prSet presAssocID="{9B3F5BCC-CA8A-40DE-A3FD-002FF6904A29}" presName="invisiNode" presStyleLbl="node1" presStyleIdx="0" presStyleCnt="4"/>
      <dgm:spPr/>
    </dgm:pt>
    <dgm:pt modelId="{24E6AADD-7115-4CD6-81E1-379444ECE46C}" type="pres">
      <dgm:prSet presAssocID="{9B3F5BCC-CA8A-40DE-A3FD-002FF6904A29}" presName="imagNode" presStyleLbl="fgImgPlace1" presStyleIdx="0" presStyleCnt="4"/>
      <dgm:spPr/>
    </dgm:pt>
    <dgm:pt modelId="{C23406B7-3392-429C-9C71-DA0FB8B43F5C}" type="pres">
      <dgm:prSet presAssocID="{91A689A6-2F90-4750-B535-055EC0BCAC3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F48FAF9-81EB-4345-85D7-FEB96409E3A5}" type="pres">
      <dgm:prSet presAssocID="{3FAA2C33-383F-4717-ACD3-EEECFDC0DCD8}" presName="compNode" presStyleCnt="0"/>
      <dgm:spPr/>
    </dgm:pt>
    <dgm:pt modelId="{DE5B24C9-D376-4E8F-A165-D3C060501148}" type="pres">
      <dgm:prSet presAssocID="{3FAA2C33-383F-4717-ACD3-EEECFDC0DCD8}" presName="bkgdShape" presStyleLbl="node1" presStyleIdx="1" presStyleCnt="4" custLinFactNeighborX="-415" custLinFactNeighborY="473"/>
      <dgm:spPr/>
      <dgm:t>
        <a:bodyPr/>
        <a:lstStyle/>
        <a:p>
          <a:endParaRPr lang="en-US"/>
        </a:p>
      </dgm:t>
    </dgm:pt>
    <dgm:pt modelId="{3954D2F0-7110-45F8-8794-BE06FB35FCB5}" type="pres">
      <dgm:prSet presAssocID="{3FAA2C33-383F-4717-ACD3-EEECFDC0DCD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ECCC1-55C6-478B-91E9-94B7E1C307EE}" type="pres">
      <dgm:prSet presAssocID="{3FAA2C33-383F-4717-ACD3-EEECFDC0DCD8}" presName="invisiNode" presStyleLbl="node1" presStyleIdx="1" presStyleCnt="4"/>
      <dgm:spPr/>
    </dgm:pt>
    <dgm:pt modelId="{9CC565CA-42D5-4AB9-909F-EACD7761070F}" type="pres">
      <dgm:prSet presAssocID="{3FAA2C33-383F-4717-ACD3-EEECFDC0DCD8}" presName="imagNode" presStyleLbl="fgImgPlace1" presStyleIdx="1" presStyleCnt="4"/>
      <dgm:spPr/>
    </dgm:pt>
    <dgm:pt modelId="{E9C12394-D1D8-44FC-9B72-EB8723DDF6DC}" type="pres">
      <dgm:prSet presAssocID="{4733C6D2-50A4-42BC-8C8E-08CFCA87A58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3526EC3-77F1-457D-8A1F-469A2A7E477D}" type="pres">
      <dgm:prSet presAssocID="{1A166156-9325-439C-ABC2-D0B920DCC7EF}" presName="compNode" presStyleCnt="0"/>
      <dgm:spPr/>
    </dgm:pt>
    <dgm:pt modelId="{9B8454A3-3C19-436F-95DA-F418D94027AB}" type="pres">
      <dgm:prSet presAssocID="{1A166156-9325-439C-ABC2-D0B920DCC7EF}" presName="bkgdShape" presStyleLbl="node1" presStyleIdx="2" presStyleCnt="4"/>
      <dgm:spPr/>
      <dgm:t>
        <a:bodyPr/>
        <a:lstStyle/>
        <a:p>
          <a:endParaRPr lang="en-US"/>
        </a:p>
      </dgm:t>
    </dgm:pt>
    <dgm:pt modelId="{5CC1D70A-5060-422F-AD68-0CBCDE5875AE}" type="pres">
      <dgm:prSet presAssocID="{1A166156-9325-439C-ABC2-D0B920DCC7EF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EEB674-EED1-4D74-9801-14F075CF02B9}" type="pres">
      <dgm:prSet presAssocID="{1A166156-9325-439C-ABC2-D0B920DCC7EF}" presName="invisiNode" presStyleLbl="node1" presStyleIdx="2" presStyleCnt="4"/>
      <dgm:spPr/>
    </dgm:pt>
    <dgm:pt modelId="{82B4E753-DC83-4912-B262-8A45CC9D2B95}" type="pres">
      <dgm:prSet presAssocID="{1A166156-9325-439C-ABC2-D0B920DCC7EF}" presName="imagNode" presStyleLbl="fgImgPlace1" presStyleIdx="2" presStyleCnt="4" custLinFactNeighborX="-1535" custLinFactNeighborY="6527"/>
      <dgm:spPr/>
    </dgm:pt>
    <dgm:pt modelId="{DA76DE42-965F-4430-ADF2-33F7B1F351E8}" type="pres">
      <dgm:prSet presAssocID="{D4DF63E5-1513-4BA8-B358-61E5D72A53B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AF6E848-F6F0-4A38-8F72-0B2A25BC37C4}" type="pres">
      <dgm:prSet presAssocID="{5BA23FC6-9D0C-4F99-8383-A2C995C99F32}" presName="compNode" presStyleCnt="0"/>
      <dgm:spPr/>
    </dgm:pt>
    <dgm:pt modelId="{79582CEB-C9B5-4BEB-97FD-38A2CE199D47}" type="pres">
      <dgm:prSet presAssocID="{5BA23FC6-9D0C-4F99-8383-A2C995C99F32}" presName="bkgdShape" presStyleLbl="node1" presStyleIdx="3" presStyleCnt="4"/>
      <dgm:spPr/>
      <dgm:t>
        <a:bodyPr/>
        <a:lstStyle/>
        <a:p>
          <a:endParaRPr lang="en-US"/>
        </a:p>
      </dgm:t>
    </dgm:pt>
    <dgm:pt modelId="{D81B4AE0-5B99-4E87-8FEA-F3A6C417C8EE}" type="pres">
      <dgm:prSet presAssocID="{5BA23FC6-9D0C-4F99-8383-A2C995C99F32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670AE6-1128-4309-B46F-D19A5F700632}" type="pres">
      <dgm:prSet presAssocID="{5BA23FC6-9D0C-4F99-8383-A2C995C99F32}" presName="invisiNode" presStyleLbl="node1" presStyleIdx="3" presStyleCnt="4"/>
      <dgm:spPr/>
    </dgm:pt>
    <dgm:pt modelId="{1D9A3EFB-AF4B-443A-BA4C-5D7A86B95BCB}" type="pres">
      <dgm:prSet presAssocID="{5BA23FC6-9D0C-4F99-8383-A2C995C99F32}" presName="imagNode" presStyleLbl="fgImgPlace1" presStyleIdx="3" presStyleCnt="4"/>
      <dgm:spPr/>
    </dgm:pt>
  </dgm:ptLst>
  <dgm:cxnLst>
    <dgm:cxn modelId="{69A39B1A-37D8-4083-A58B-E377E8DDFBBB}" type="presOf" srcId="{5BA23FC6-9D0C-4F99-8383-A2C995C99F32}" destId="{D81B4AE0-5B99-4E87-8FEA-F3A6C417C8EE}" srcOrd="1" destOrd="0" presId="urn:microsoft.com/office/officeart/2005/8/layout/hList7#1"/>
    <dgm:cxn modelId="{7745CD90-E764-4B09-9B18-0A37A5B5EF83}" type="presOf" srcId="{4733C6D2-50A4-42BC-8C8E-08CFCA87A58D}" destId="{E9C12394-D1D8-44FC-9B72-EB8723DDF6DC}" srcOrd="0" destOrd="0" presId="urn:microsoft.com/office/officeart/2005/8/layout/hList7#1"/>
    <dgm:cxn modelId="{BD2CDF46-4EE7-4C46-A159-870D7570E4AC}" srcId="{FFCF63FA-1851-4FD1-9C13-FB87AC370CEE}" destId="{3FAA2C33-383F-4717-ACD3-EEECFDC0DCD8}" srcOrd="1" destOrd="0" parTransId="{EE0F6171-0DC9-496F-B82B-133F7C049C28}" sibTransId="{4733C6D2-50A4-42BC-8C8E-08CFCA87A58D}"/>
    <dgm:cxn modelId="{F6C94F28-1A27-4307-A21D-62EFCEC7308F}" type="presOf" srcId="{FFCF63FA-1851-4FD1-9C13-FB87AC370CEE}" destId="{0558579F-34CC-4420-85F5-77E46059CAD3}" srcOrd="0" destOrd="0" presId="urn:microsoft.com/office/officeart/2005/8/layout/hList7#1"/>
    <dgm:cxn modelId="{923DFA8F-E02E-476B-83D3-845E242DAF55}" type="presOf" srcId="{5BA23FC6-9D0C-4F99-8383-A2C995C99F32}" destId="{79582CEB-C9B5-4BEB-97FD-38A2CE199D47}" srcOrd="0" destOrd="0" presId="urn:microsoft.com/office/officeart/2005/8/layout/hList7#1"/>
    <dgm:cxn modelId="{CAA7F8FC-B4E0-4A7E-983C-C091BD3550B1}" type="presOf" srcId="{91A689A6-2F90-4750-B535-055EC0BCAC31}" destId="{C23406B7-3392-429C-9C71-DA0FB8B43F5C}" srcOrd="0" destOrd="0" presId="urn:microsoft.com/office/officeart/2005/8/layout/hList7#1"/>
    <dgm:cxn modelId="{2F24B1A8-9698-441D-8FC1-B9A56A3FD425}" srcId="{FFCF63FA-1851-4FD1-9C13-FB87AC370CEE}" destId="{5BA23FC6-9D0C-4F99-8383-A2C995C99F32}" srcOrd="3" destOrd="0" parTransId="{79E588F0-F9CF-4084-B2C9-857D1D3CB0EE}" sibTransId="{517CFC32-7872-41CD-B17E-8680A78C87B6}"/>
    <dgm:cxn modelId="{48D12A34-E9D5-4256-9BCB-2A68ADA80D74}" type="presOf" srcId="{1A166156-9325-439C-ABC2-D0B920DCC7EF}" destId="{5CC1D70A-5060-422F-AD68-0CBCDE5875AE}" srcOrd="1" destOrd="0" presId="urn:microsoft.com/office/officeart/2005/8/layout/hList7#1"/>
    <dgm:cxn modelId="{E657185F-60C9-4720-ACD7-01FEBD2EECBF}" srcId="{FFCF63FA-1851-4FD1-9C13-FB87AC370CEE}" destId="{9B3F5BCC-CA8A-40DE-A3FD-002FF6904A29}" srcOrd="0" destOrd="0" parTransId="{19BCBD20-51D5-4862-933F-A2F575DDD83D}" sibTransId="{91A689A6-2F90-4750-B535-055EC0BCAC31}"/>
    <dgm:cxn modelId="{D1E142EB-765A-4897-9B0A-1C0895C96FEC}" type="presOf" srcId="{1A166156-9325-439C-ABC2-D0B920DCC7EF}" destId="{9B8454A3-3C19-436F-95DA-F418D94027AB}" srcOrd="0" destOrd="0" presId="urn:microsoft.com/office/officeart/2005/8/layout/hList7#1"/>
    <dgm:cxn modelId="{2AA7D475-14C5-4D2E-ABCC-D630DBF67A80}" type="presOf" srcId="{3FAA2C33-383F-4717-ACD3-EEECFDC0DCD8}" destId="{3954D2F0-7110-45F8-8794-BE06FB35FCB5}" srcOrd="1" destOrd="0" presId="urn:microsoft.com/office/officeart/2005/8/layout/hList7#1"/>
    <dgm:cxn modelId="{E167557B-2CB5-4DB9-BA97-8AD76BF3B501}" srcId="{FFCF63FA-1851-4FD1-9C13-FB87AC370CEE}" destId="{1A166156-9325-439C-ABC2-D0B920DCC7EF}" srcOrd="2" destOrd="0" parTransId="{702C980A-0DA8-4D79-A2A4-A7849FFAF173}" sibTransId="{D4DF63E5-1513-4BA8-B358-61E5D72A53B6}"/>
    <dgm:cxn modelId="{3C7E8F21-0859-49AB-AEEC-4E8A2BA46AB5}" type="presOf" srcId="{3FAA2C33-383F-4717-ACD3-EEECFDC0DCD8}" destId="{DE5B24C9-D376-4E8F-A165-D3C060501148}" srcOrd="0" destOrd="0" presId="urn:microsoft.com/office/officeart/2005/8/layout/hList7#1"/>
    <dgm:cxn modelId="{3A97D8EF-EAD4-4B24-8DBE-160847C8D0A3}" type="presOf" srcId="{D4DF63E5-1513-4BA8-B358-61E5D72A53B6}" destId="{DA76DE42-965F-4430-ADF2-33F7B1F351E8}" srcOrd="0" destOrd="0" presId="urn:microsoft.com/office/officeart/2005/8/layout/hList7#1"/>
    <dgm:cxn modelId="{25192ABB-937A-4384-A957-3504826F264B}" type="presOf" srcId="{9B3F5BCC-CA8A-40DE-A3FD-002FF6904A29}" destId="{C5B30A65-E514-48EF-8AEA-BF6401781B87}" srcOrd="1" destOrd="0" presId="urn:microsoft.com/office/officeart/2005/8/layout/hList7#1"/>
    <dgm:cxn modelId="{A61EDB8C-1050-4468-9411-18D5B6E26EA2}" type="presOf" srcId="{9B3F5BCC-CA8A-40DE-A3FD-002FF6904A29}" destId="{D0EA184F-7394-457F-AA33-10E839E40D69}" srcOrd="0" destOrd="0" presId="urn:microsoft.com/office/officeart/2005/8/layout/hList7#1"/>
    <dgm:cxn modelId="{EAF17821-BB21-46CD-AC79-B9D1C451B0A1}" type="presParOf" srcId="{0558579F-34CC-4420-85F5-77E46059CAD3}" destId="{9DCC7E42-55B4-43C2-8A02-56E8D78D8791}" srcOrd="0" destOrd="0" presId="urn:microsoft.com/office/officeart/2005/8/layout/hList7#1"/>
    <dgm:cxn modelId="{1FA92A95-2844-459A-9C3A-AABCBF076415}" type="presParOf" srcId="{0558579F-34CC-4420-85F5-77E46059CAD3}" destId="{CFB5C395-3137-477E-87D9-CECC7CC5C193}" srcOrd="1" destOrd="0" presId="urn:microsoft.com/office/officeart/2005/8/layout/hList7#1"/>
    <dgm:cxn modelId="{A798AA49-9E20-43F6-BB0C-C0B3FB0B112E}" type="presParOf" srcId="{CFB5C395-3137-477E-87D9-CECC7CC5C193}" destId="{9BE09DAF-771F-4C86-9036-795AD71A7EF3}" srcOrd="0" destOrd="0" presId="urn:microsoft.com/office/officeart/2005/8/layout/hList7#1"/>
    <dgm:cxn modelId="{D40370F7-C031-4624-B8B3-5C7D0A599A63}" type="presParOf" srcId="{9BE09DAF-771F-4C86-9036-795AD71A7EF3}" destId="{D0EA184F-7394-457F-AA33-10E839E40D69}" srcOrd="0" destOrd="0" presId="urn:microsoft.com/office/officeart/2005/8/layout/hList7#1"/>
    <dgm:cxn modelId="{7C3AB7D8-2366-412D-872F-712F07064EA5}" type="presParOf" srcId="{9BE09DAF-771F-4C86-9036-795AD71A7EF3}" destId="{C5B30A65-E514-48EF-8AEA-BF6401781B87}" srcOrd="1" destOrd="0" presId="urn:microsoft.com/office/officeart/2005/8/layout/hList7#1"/>
    <dgm:cxn modelId="{7665DF02-DCCF-4978-A205-4C9367723190}" type="presParOf" srcId="{9BE09DAF-771F-4C86-9036-795AD71A7EF3}" destId="{6435F5E1-7D8B-48E9-8F9C-B9785AFCA38C}" srcOrd="2" destOrd="0" presId="urn:microsoft.com/office/officeart/2005/8/layout/hList7#1"/>
    <dgm:cxn modelId="{23DC3D2C-3AB6-4442-9484-E2ECFBEFEB62}" type="presParOf" srcId="{9BE09DAF-771F-4C86-9036-795AD71A7EF3}" destId="{24E6AADD-7115-4CD6-81E1-379444ECE46C}" srcOrd="3" destOrd="0" presId="urn:microsoft.com/office/officeart/2005/8/layout/hList7#1"/>
    <dgm:cxn modelId="{D964A661-BA8F-422B-A9B5-9E6FEF427679}" type="presParOf" srcId="{CFB5C395-3137-477E-87D9-CECC7CC5C193}" destId="{C23406B7-3392-429C-9C71-DA0FB8B43F5C}" srcOrd="1" destOrd="0" presId="urn:microsoft.com/office/officeart/2005/8/layout/hList7#1"/>
    <dgm:cxn modelId="{F5BE482D-4168-4521-A71D-87F6E5145649}" type="presParOf" srcId="{CFB5C395-3137-477E-87D9-CECC7CC5C193}" destId="{3F48FAF9-81EB-4345-85D7-FEB96409E3A5}" srcOrd="2" destOrd="0" presId="urn:microsoft.com/office/officeart/2005/8/layout/hList7#1"/>
    <dgm:cxn modelId="{89B7AFAB-57F7-4711-AB11-1DC7B44273A7}" type="presParOf" srcId="{3F48FAF9-81EB-4345-85D7-FEB96409E3A5}" destId="{DE5B24C9-D376-4E8F-A165-D3C060501148}" srcOrd="0" destOrd="0" presId="urn:microsoft.com/office/officeart/2005/8/layout/hList7#1"/>
    <dgm:cxn modelId="{EB9BEF10-F617-4856-A27C-506416FD245D}" type="presParOf" srcId="{3F48FAF9-81EB-4345-85D7-FEB96409E3A5}" destId="{3954D2F0-7110-45F8-8794-BE06FB35FCB5}" srcOrd="1" destOrd="0" presId="urn:microsoft.com/office/officeart/2005/8/layout/hList7#1"/>
    <dgm:cxn modelId="{E6096A25-186C-4B19-AB27-20CAB202FCDA}" type="presParOf" srcId="{3F48FAF9-81EB-4345-85D7-FEB96409E3A5}" destId="{4CFECCC1-55C6-478B-91E9-94B7E1C307EE}" srcOrd="2" destOrd="0" presId="urn:microsoft.com/office/officeart/2005/8/layout/hList7#1"/>
    <dgm:cxn modelId="{86BA4D89-5E58-47E8-80EF-BD84AD2E319B}" type="presParOf" srcId="{3F48FAF9-81EB-4345-85D7-FEB96409E3A5}" destId="{9CC565CA-42D5-4AB9-909F-EACD7761070F}" srcOrd="3" destOrd="0" presId="urn:microsoft.com/office/officeart/2005/8/layout/hList7#1"/>
    <dgm:cxn modelId="{14C0A5A8-B032-497C-9E80-CE37E793DF83}" type="presParOf" srcId="{CFB5C395-3137-477E-87D9-CECC7CC5C193}" destId="{E9C12394-D1D8-44FC-9B72-EB8723DDF6DC}" srcOrd="3" destOrd="0" presId="urn:microsoft.com/office/officeart/2005/8/layout/hList7#1"/>
    <dgm:cxn modelId="{1E1367EC-7976-4302-86B6-C8D759BB849D}" type="presParOf" srcId="{CFB5C395-3137-477E-87D9-CECC7CC5C193}" destId="{53526EC3-77F1-457D-8A1F-469A2A7E477D}" srcOrd="4" destOrd="0" presId="urn:microsoft.com/office/officeart/2005/8/layout/hList7#1"/>
    <dgm:cxn modelId="{EFCC0A30-6882-4279-A421-13DB4E048031}" type="presParOf" srcId="{53526EC3-77F1-457D-8A1F-469A2A7E477D}" destId="{9B8454A3-3C19-436F-95DA-F418D94027AB}" srcOrd="0" destOrd="0" presId="urn:microsoft.com/office/officeart/2005/8/layout/hList7#1"/>
    <dgm:cxn modelId="{46234939-93DC-4EB9-9BFD-8EC02BFEC894}" type="presParOf" srcId="{53526EC3-77F1-457D-8A1F-469A2A7E477D}" destId="{5CC1D70A-5060-422F-AD68-0CBCDE5875AE}" srcOrd="1" destOrd="0" presId="urn:microsoft.com/office/officeart/2005/8/layout/hList7#1"/>
    <dgm:cxn modelId="{64ABA762-500F-482A-AAAB-FCDF389B1455}" type="presParOf" srcId="{53526EC3-77F1-457D-8A1F-469A2A7E477D}" destId="{8FEEB674-EED1-4D74-9801-14F075CF02B9}" srcOrd="2" destOrd="0" presId="urn:microsoft.com/office/officeart/2005/8/layout/hList7#1"/>
    <dgm:cxn modelId="{6843DCF0-2EF1-40E9-8A64-11EAD44E26BB}" type="presParOf" srcId="{53526EC3-77F1-457D-8A1F-469A2A7E477D}" destId="{82B4E753-DC83-4912-B262-8A45CC9D2B95}" srcOrd="3" destOrd="0" presId="urn:microsoft.com/office/officeart/2005/8/layout/hList7#1"/>
    <dgm:cxn modelId="{93492C53-C1BA-4D92-9C1B-2EA3E9D48634}" type="presParOf" srcId="{CFB5C395-3137-477E-87D9-CECC7CC5C193}" destId="{DA76DE42-965F-4430-ADF2-33F7B1F351E8}" srcOrd="5" destOrd="0" presId="urn:microsoft.com/office/officeart/2005/8/layout/hList7#1"/>
    <dgm:cxn modelId="{9B666E19-D2DF-4BF6-B9D4-DE8BBF07578A}" type="presParOf" srcId="{CFB5C395-3137-477E-87D9-CECC7CC5C193}" destId="{9AF6E848-F6F0-4A38-8F72-0B2A25BC37C4}" srcOrd="6" destOrd="0" presId="urn:microsoft.com/office/officeart/2005/8/layout/hList7#1"/>
    <dgm:cxn modelId="{923430D9-C192-4007-8828-9CB32F9D9072}" type="presParOf" srcId="{9AF6E848-F6F0-4A38-8F72-0B2A25BC37C4}" destId="{79582CEB-C9B5-4BEB-97FD-38A2CE199D47}" srcOrd="0" destOrd="0" presId="urn:microsoft.com/office/officeart/2005/8/layout/hList7#1"/>
    <dgm:cxn modelId="{FC4753F4-3496-42C4-9D38-72B1AA21E562}" type="presParOf" srcId="{9AF6E848-F6F0-4A38-8F72-0B2A25BC37C4}" destId="{D81B4AE0-5B99-4E87-8FEA-F3A6C417C8EE}" srcOrd="1" destOrd="0" presId="urn:microsoft.com/office/officeart/2005/8/layout/hList7#1"/>
    <dgm:cxn modelId="{A545ED75-DF67-4C3C-8DF8-2DC7E752F26A}" type="presParOf" srcId="{9AF6E848-F6F0-4A38-8F72-0B2A25BC37C4}" destId="{8D670AE6-1128-4309-B46F-D19A5F700632}" srcOrd="2" destOrd="0" presId="urn:microsoft.com/office/officeart/2005/8/layout/hList7#1"/>
    <dgm:cxn modelId="{4FF414A9-4F2B-45F9-88DE-5F09DDA83331}" type="presParOf" srcId="{9AF6E848-F6F0-4A38-8F72-0B2A25BC37C4}" destId="{1D9A3EFB-AF4B-443A-BA4C-5D7A86B95BCB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003D12-F57F-4191-B9D4-2151C28BE6D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720291-004D-470E-959D-EAA572C5B2BF}">
      <dgm:prSet phldrT="[Text]" custT="1"/>
      <dgm:spPr/>
      <dgm:t>
        <a:bodyPr/>
        <a:lstStyle/>
        <a:p>
          <a:r>
            <a:rPr lang="en-US" sz="2000" b="1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Equidad</a:t>
          </a:r>
          <a:r>
            <a: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</a:t>
          </a:r>
          <a:r>
            <a:rPr lang="en-US" sz="1200" b="1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Salud</a:t>
          </a:r>
          <a:endParaRPr lang="en-US" sz="20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B74E30-3DBE-4503-BB5F-B4147B8ECC0A}" type="parTrans" cxnId="{B34ED322-64DB-4A81-9A54-727A8BBE75E1}">
      <dgm:prSet/>
      <dgm:spPr/>
      <dgm:t>
        <a:bodyPr/>
        <a:lstStyle/>
        <a:p>
          <a:endParaRPr lang="en-US"/>
        </a:p>
      </dgm:t>
    </dgm:pt>
    <dgm:pt modelId="{E082E4C7-329E-40B4-B609-DE8FB5EE423D}" type="sibTrans" cxnId="{B34ED322-64DB-4A81-9A54-727A8BBE75E1}">
      <dgm:prSet/>
      <dgm:spPr/>
      <dgm:t>
        <a:bodyPr/>
        <a:lstStyle/>
        <a:p>
          <a:endParaRPr lang="en-US"/>
        </a:p>
      </dgm:t>
    </dgm:pt>
    <dgm:pt modelId="{2A387634-6E37-4156-8FB4-5589BBA6BB00}">
      <dgm:prSet phldrT="[Text]" custT="1"/>
      <dgm:spPr/>
      <dgm:t>
        <a:bodyPr/>
        <a:lstStyle/>
        <a:p>
          <a:r>
            <a:rPr lang="en-US" sz="1400" dirty="0" err="1"/>
            <a:t>Evolucion</a:t>
          </a:r>
          <a:r>
            <a:rPr lang="en-US" sz="1400" dirty="0"/>
            <a:t> </a:t>
          </a:r>
          <a:r>
            <a:rPr lang="en-US" sz="1050" dirty="0"/>
            <a:t>de la </a:t>
          </a:r>
          <a:r>
            <a:rPr lang="en-US" sz="1050" dirty="0" err="1"/>
            <a:t>salud</a:t>
          </a:r>
          <a:endParaRPr lang="en-US" sz="1400" dirty="0"/>
        </a:p>
      </dgm:t>
    </dgm:pt>
    <dgm:pt modelId="{54250770-3165-4B60-9FDE-B5067EB565D1}" type="parTrans" cxnId="{A4859C3D-7745-4DC5-8E21-D76BBB98BA41}">
      <dgm:prSet/>
      <dgm:spPr/>
      <dgm:t>
        <a:bodyPr/>
        <a:lstStyle/>
        <a:p>
          <a:endParaRPr lang="en-US"/>
        </a:p>
      </dgm:t>
    </dgm:pt>
    <dgm:pt modelId="{FA1058F8-B8AB-4430-9960-0AB708F62155}" type="sibTrans" cxnId="{A4859C3D-7745-4DC5-8E21-D76BBB98BA41}">
      <dgm:prSet/>
      <dgm:spPr/>
      <dgm:t>
        <a:bodyPr/>
        <a:lstStyle/>
        <a:p>
          <a:endParaRPr lang="en-US"/>
        </a:p>
      </dgm:t>
    </dgm:pt>
    <dgm:pt modelId="{9AF81A81-F5E9-4B26-B9F5-AAE47DC6FC8A}">
      <dgm:prSet phldrT="[Text]" custT="1"/>
      <dgm:spPr/>
      <dgm:t>
        <a:bodyPr/>
        <a:lstStyle/>
        <a:p>
          <a:r>
            <a:rPr lang="en-US" sz="1400" dirty="0" err="1"/>
            <a:t>Distribucion</a:t>
          </a:r>
          <a:r>
            <a:rPr lang="en-US" sz="1400" dirty="0"/>
            <a:t> </a:t>
          </a:r>
          <a:r>
            <a:rPr lang="en-US" sz="1050" dirty="0"/>
            <a:t>de la </a:t>
          </a:r>
          <a:r>
            <a:rPr lang="en-US" sz="1050" dirty="0" err="1"/>
            <a:t>salud</a:t>
          </a:r>
          <a:endParaRPr lang="en-US" sz="1400" dirty="0"/>
        </a:p>
      </dgm:t>
    </dgm:pt>
    <dgm:pt modelId="{448DBF59-11C0-484E-8C10-636FE3A268F9}" type="parTrans" cxnId="{DE75E845-08B0-4706-831E-E0905B046F70}">
      <dgm:prSet/>
      <dgm:spPr/>
      <dgm:t>
        <a:bodyPr/>
        <a:lstStyle/>
        <a:p>
          <a:endParaRPr lang="en-US"/>
        </a:p>
      </dgm:t>
    </dgm:pt>
    <dgm:pt modelId="{321DD7CB-D61E-4039-874B-C212AEFE0973}" type="sibTrans" cxnId="{DE75E845-08B0-4706-831E-E0905B046F70}">
      <dgm:prSet/>
      <dgm:spPr/>
      <dgm:t>
        <a:bodyPr/>
        <a:lstStyle/>
        <a:p>
          <a:endParaRPr lang="en-US"/>
        </a:p>
      </dgm:t>
    </dgm:pt>
    <dgm:pt modelId="{6B7E799B-9D9C-497B-9132-A9A5B7E8CD3F}" type="pres">
      <dgm:prSet presAssocID="{47003D12-F57F-4191-B9D4-2151C28BE6D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C8AB62-FE1B-4BD5-9DA9-E1BB40CBBA7B}" type="pres">
      <dgm:prSet presAssocID="{4B720291-004D-470E-959D-EAA572C5B2BF}" presName="hierRoot1" presStyleCnt="0">
        <dgm:presLayoutVars>
          <dgm:hierBranch val="init"/>
        </dgm:presLayoutVars>
      </dgm:prSet>
      <dgm:spPr/>
    </dgm:pt>
    <dgm:pt modelId="{373DC1D0-0F16-40EC-8000-966762366A89}" type="pres">
      <dgm:prSet presAssocID="{4B720291-004D-470E-959D-EAA572C5B2BF}" presName="rootComposite1" presStyleCnt="0"/>
      <dgm:spPr/>
    </dgm:pt>
    <dgm:pt modelId="{0ABE9D83-B002-49A9-BE0A-9D9A0DFC2A9B}" type="pres">
      <dgm:prSet presAssocID="{4B720291-004D-470E-959D-EAA572C5B2BF}" presName="rootText1" presStyleLbl="node0" presStyleIdx="0" presStyleCnt="1" custScaleX="2646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5069FD-D1F8-4EEB-B7E0-7525AEBC14A3}" type="pres">
      <dgm:prSet presAssocID="{4B720291-004D-470E-959D-EAA572C5B2B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2E19417-6F77-4C46-AED5-5F31EBB6107B}" type="pres">
      <dgm:prSet presAssocID="{4B720291-004D-470E-959D-EAA572C5B2BF}" presName="hierChild2" presStyleCnt="0"/>
      <dgm:spPr/>
    </dgm:pt>
    <dgm:pt modelId="{AB33CCC1-2FA8-41BF-AEA4-AD1BEF27FB6B}" type="pres">
      <dgm:prSet presAssocID="{54250770-3165-4B60-9FDE-B5067EB565D1}" presName="Name37" presStyleLbl="parChTrans1D2" presStyleIdx="0" presStyleCnt="2"/>
      <dgm:spPr/>
      <dgm:t>
        <a:bodyPr/>
        <a:lstStyle/>
        <a:p>
          <a:endParaRPr lang="en-US"/>
        </a:p>
      </dgm:t>
    </dgm:pt>
    <dgm:pt modelId="{B0A81D5B-1E4A-437F-9A4A-356AE206FDEB}" type="pres">
      <dgm:prSet presAssocID="{2A387634-6E37-4156-8FB4-5589BBA6BB00}" presName="hierRoot2" presStyleCnt="0">
        <dgm:presLayoutVars>
          <dgm:hierBranch val="init"/>
        </dgm:presLayoutVars>
      </dgm:prSet>
      <dgm:spPr/>
    </dgm:pt>
    <dgm:pt modelId="{D0B1B7F0-8AAD-4B4C-8BDF-72241C315C91}" type="pres">
      <dgm:prSet presAssocID="{2A387634-6E37-4156-8FB4-5589BBA6BB00}" presName="rootComposite" presStyleCnt="0"/>
      <dgm:spPr/>
    </dgm:pt>
    <dgm:pt modelId="{E13E7A10-419F-40C5-9935-D38E9F296C93}" type="pres">
      <dgm:prSet presAssocID="{2A387634-6E37-4156-8FB4-5589BBA6BB00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5C4630-FF93-4657-A21A-2107FC21E581}" type="pres">
      <dgm:prSet presAssocID="{2A387634-6E37-4156-8FB4-5589BBA6BB00}" presName="rootConnector" presStyleLbl="node2" presStyleIdx="0" presStyleCnt="2"/>
      <dgm:spPr/>
      <dgm:t>
        <a:bodyPr/>
        <a:lstStyle/>
        <a:p>
          <a:endParaRPr lang="en-US"/>
        </a:p>
      </dgm:t>
    </dgm:pt>
    <dgm:pt modelId="{3B0959FD-19DF-4583-92BF-E60D9E8D83E7}" type="pres">
      <dgm:prSet presAssocID="{2A387634-6E37-4156-8FB4-5589BBA6BB00}" presName="hierChild4" presStyleCnt="0"/>
      <dgm:spPr/>
    </dgm:pt>
    <dgm:pt modelId="{34969261-5CCA-4BBD-A9FA-7D9911D15392}" type="pres">
      <dgm:prSet presAssocID="{2A387634-6E37-4156-8FB4-5589BBA6BB00}" presName="hierChild5" presStyleCnt="0"/>
      <dgm:spPr/>
    </dgm:pt>
    <dgm:pt modelId="{CA9B446E-18BC-4F79-AF0F-AF30C6C20866}" type="pres">
      <dgm:prSet presAssocID="{448DBF59-11C0-484E-8C10-636FE3A268F9}" presName="Name37" presStyleLbl="parChTrans1D2" presStyleIdx="1" presStyleCnt="2"/>
      <dgm:spPr/>
      <dgm:t>
        <a:bodyPr/>
        <a:lstStyle/>
        <a:p>
          <a:endParaRPr lang="en-US"/>
        </a:p>
      </dgm:t>
    </dgm:pt>
    <dgm:pt modelId="{423EFB97-EB79-4012-B164-A703B25F0953}" type="pres">
      <dgm:prSet presAssocID="{9AF81A81-F5E9-4B26-B9F5-AAE47DC6FC8A}" presName="hierRoot2" presStyleCnt="0">
        <dgm:presLayoutVars>
          <dgm:hierBranch val="init"/>
        </dgm:presLayoutVars>
      </dgm:prSet>
      <dgm:spPr/>
    </dgm:pt>
    <dgm:pt modelId="{66EB1307-8EF0-4A59-912D-782DD1BE632F}" type="pres">
      <dgm:prSet presAssocID="{9AF81A81-F5E9-4B26-B9F5-AAE47DC6FC8A}" presName="rootComposite" presStyleCnt="0"/>
      <dgm:spPr/>
    </dgm:pt>
    <dgm:pt modelId="{2ADCFE8D-9605-4530-9EE9-B9C194B67DC7}" type="pres">
      <dgm:prSet presAssocID="{9AF81A81-F5E9-4B26-B9F5-AAE47DC6FC8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680359-82FC-47E4-8601-FEB115816EBB}" type="pres">
      <dgm:prSet presAssocID="{9AF81A81-F5E9-4B26-B9F5-AAE47DC6FC8A}" presName="rootConnector" presStyleLbl="node2" presStyleIdx="1" presStyleCnt="2"/>
      <dgm:spPr/>
      <dgm:t>
        <a:bodyPr/>
        <a:lstStyle/>
        <a:p>
          <a:endParaRPr lang="en-US"/>
        </a:p>
      </dgm:t>
    </dgm:pt>
    <dgm:pt modelId="{BF5D8F7D-60CF-411D-987A-7B7B7B19A9EE}" type="pres">
      <dgm:prSet presAssocID="{9AF81A81-F5E9-4B26-B9F5-AAE47DC6FC8A}" presName="hierChild4" presStyleCnt="0"/>
      <dgm:spPr/>
    </dgm:pt>
    <dgm:pt modelId="{53395CD9-5AA8-49C5-B084-145991D96406}" type="pres">
      <dgm:prSet presAssocID="{9AF81A81-F5E9-4B26-B9F5-AAE47DC6FC8A}" presName="hierChild5" presStyleCnt="0"/>
      <dgm:spPr/>
    </dgm:pt>
    <dgm:pt modelId="{F92E90E8-B082-4509-85CC-B3CB791567CC}" type="pres">
      <dgm:prSet presAssocID="{4B720291-004D-470E-959D-EAA572C5B2BF}" presName="hierChild3" presStyleCnt="0"/>
      <dgm:spPr/>
    </dgm:pt>
  </dgm:ptLst>
  <dgm:cxnLst>
    <dgm:cxn modelId="{68D77C6A-1E3F-4663-90B8-D8FBB27B4EEE}" type="presOf" srcId="{47003D12-F57F-4191-B9D4-2151C28BE6D0}" destId="{6B7E799B-9D9C-497B-9132-A9A5B7E8CD3F}" srcOrd="0" destOrd="0" presId="urn:microsoft.com/office/officeart/2005/8/layout/orgChart1"/>
    <dgm:cxn modelId="{62F55501-A50D-41E8-8D4B-75F8FC1C0DD7}" type="presOf" srcId="{9AF81A81-F5E9-4B26-B9F5-AAE47DC6FC8A}" destId="{2ADCFE8D-9605-4530-9EE9-B9C194B67DC7}" srcOrd="0" destOrd="0" presId="urn:microsoft.com/office/officeart/2005/8/layout/orgChart1"/>
    <dgm:cxn modelId="{A4859C3D-7745-4DC5-8E21-D76BBB98BA41}" srcId="{4B720291-004D-470E-959D-EAA572C5B2BF}" destId="{2A387634-6E37-4156-8FB4-5589BBA6BB00}" srcOrd="0" destOrd="0" parTransId="{54250770-3165-4B60-9FDE-B5067EB565D1}" sibTransId="{FA1058F8-B8AB-4430-9960-0AB708F62155}"/>
    <dgm:cxn modelId="{DE75E845-08B0-4706-831E-E0905B046F70}" srcId="{4B720291-004D-470E-959D-EAA572C5B2BF}" destId="{9AF81A81-F5E9-4B26-B9F5-AAE47DC6FC8A}" srcOrd="1" destOrd="0" parTransId="{448DBF59-11C0-484E-8C10-636FE3A268F9}" sibTransId="{321DD7CB-D61E-4039-874B-C212AEFE0973}"/>
    <dgm:cxn modelId="{4833ADD3-2F4E-4A25-96B7-1ED19456ED0C}" type="presOf" srcId="{54250770-3165-4B60-9FDE-B5067EB565D1}" destId="{AB33CCC1-2FA8-41BF-AEA4-AD1BEF27FB6B}" srcOrd="0" destOrd="0" presId="urn:microsoft.com/office/officeart/2005/8/layout/orgChart1"/>
    <dgm:cxn modelId="{B3A13B7C-C868-4B29-8DAD-858C0994E9FD}" type="presOf" srcId="{4B720291-004D-470E-959D-EAA572C5B2BF}" destId="{F25069FD-D1F8-4EEB-B7E0-7525AEBC14A3}" srcOrd="1" destOrd="0" presId="urn:microsoft.com/office/officeart/2005/8/layout/orgChart1"/>
    <dgm:cxn modelId="{EAE9A176-A8B0-42C3-AF6D-92A7BA30CCAB}" type="presOf" srcId="{448DBF59-11C0-484E-8C10-636FE3A268F9}" destId="{CA9B446E-18BC-4F79-AF0F-AF30C6C20866}" srcOrd="0" destOrd="0" presId="urn:microsoft.com/office/officeart/2005/8/layout/orgChart1"/>
    <dgm:cxn modelId="{42A73783-210C-4F05-AAC0-89886C7D0995}" type="presOf" srcId="{2A387634-6E37-4156-8FB4-5589BBA6BB00}" destId="{E13E7A10-419F-40C5-9935-D38E9F296C93}" srcOrd="0" destOrd="0" presId="urn:microsoft.com/office/officeart/2005/8/layout/orgChart1"/>
    <dgm:cxn modelId="{78E5D896-57CE-4CEA-94D6-A85D7791EDEA}" type="presOf" srcId="{2A387634-6E37-4156-8FB4-5589BBA6BB00}" destId="{0A5C4630-FF93-4657-A21A-2107FC21E581}" srcOrd="1" destOrd="0" presId="urn:microsoft.com/office/officeart/2005/8/layout/orgChart1"/>
    <dgm:cxn modelId="{0C461726-F1D6-454A-8B84-7C4CED2FD4DA}" type="presOf" srcId="{4B720291-004D-470E-959D-EAA572C5B2BF}" destId="{0ABE9D83-B002-49A9-BE0A-9D9A0DFC2A9B}" srcOrd="0" destOrd="0" presId="urn:microsoft.com/office/officeart/2005/8/layout/orgChart1"/>
    <dgm:cxn modelId="{D814BF5A-CE21-4258-83E8-5F06A9F463FE}" type="presOf" srcId="{9AF81A81-F5E9-4B26-B9F5-AAE47DC6FC8A}" destId="{A1680359-82FC-47E4-8601-FEB115816EBB}" srcOrd="1" destOrd="0" presId="urn:microsoft.com/office/officeart/2005/8/layout/orgChart1"/>
    <dgm:cxn modelId="{B34ED322-64DB-4A81-9A54-727A8BBE75E1}" srcId="{47003D12-F57F-4191-B9D4-2151C28BE6D0}" destId="{4B720291-004D-470E-959D-EAA572C5B2BF}" srcOrd="0" destOrd="0" parTransId="{27B74E30-3DBE-4503-BB5F-B4147B8ECC0A}" sibTransId="{E082E4C7-329E-40B4-B609-DE8FB5EE423D}"/>
    <dgm:cxn modelId="{1937FEF3-2825-4AA4-B600-02F0B2D59B94}" type="presParOf" srcId="{6B7E799B-9D9C-497B-9132-A9A5B7E8CD3F}" destId="{ACC8AB62-FE1B-4BD5-9DA9-E1BB40CBBA7B}" srcOrd="0" destOrd="0" presId="urn:microsoft.com/office/officeart/2005/8/layout/orgChart1"/>
    <dgm:cxn modelId="{5A776596-9CE0-43E8-88B9-924A843483C7}" type="presParOf" srcId="{ACC8AB62-FE1B-4BD5-9DA9-E1BB40CBBA7B}" destId="{373DC1D0-0F16-40EC-8000-966762366A89}" srcOrd="0" destOrd="0" presId="urn:microsoft.com/office/officeart/2005/8/layout/orgChart1"/>
    <dgm:cxn modelId="{6555FC62-23CC-4E44-96F7-EA14039B07CB}" type="presParOf" srcId="{373DC1D0-0F16-40EC-8000-966762366A89}" destId="{0ABE9D83-B002-49A9-BE0A-9D9A0DFC2A9B}" srcOrd="0" destOrd="0" presId="urn:microsoft.com/office/officeart/2005/8/layout/orgChart1"/>
    <dgm:cxn modelId="{E31A1BDB-E299-497C-B3B7-9279ECE2ACC1}" type="presParOf" srcId="{373DC1D0-0F16-40EC-8000-966762366A89}" destId="{F25069FD-D1F8-4EEB-B7E0-7525AEBC14A3}" srcOrd="1" destOrd="0" presId="urn:microsoft.com/office/officeart/2005/8/layout/orgChart1"/>
    <dgm:cxn modelId="{00840E86-7801-4060-9446-0EB5BC0AB3D4}" type="presParOf" srcId="{ACC8AB62-FE1B-4BD5-9DA9-E1BB40CBBA7B}" destId="{52E19417-6F77-4C46-AED5-5F31EBB6107B}" srcOrd="1" destOrd="0" presId="urn:microsoft.com/office/officeart/2005/8/layout/orgChart1"/>
    <dgm:cxn modelId="{A4AD43F5-76E9-4377-B38F-ED57FEC270E8}" type="presParOf" srcId="{52E19417-6F77-4C46-AED5-5F31EBB6107B}" destId="{AB33CCC1-2FA8-41BF-AEA4-AD1BEF27FB6B}" srcOrd="0" destOrd="0" presId="urn:microsoft.com/office/officeart/2005/8/layout/orgChart1"/>
    <dgm:cxn modelId="{DC71A59D-FBC0-4AE7-9887-8FC1E2F64398}" type="presParOf" srcId="{52E19417-6F77-4C46-AED5-5F31EBB6107B}" destId="{B0A81D5B-1E4A-437F-9A4A-356AE206FDEB}" srcOrd="1" destOrd="0" presId="urn:microsoft.com/office/officeart/2005/8/layout/orgChart1"/>
    <dgm:cxn modelId="{37535F4B-14B8-4C5D-9FB7-CE7927F5C0A2}" type="presParOf" srcId="{B0A81D5B-1E4A-437F-9A4A-356AE206FDEB}" destId="{D0B1B7F0-8AAD-4B4C-8BDF-72241C315C91}" srcOrd="0" destOrd="0" presId="urn:microsoft.com/office/officeart/2005/8/layout/orgChart1"/>
    <dgm:cxn modelId="{86F36573-F51A-411E-B9C3-CB65E10D5E04}" type="presParOf" srcId="{D0B1B7F0-8AAD-4B4C-8BDF-72241C315C91}" destId="{E13E7A10-419F-40C5-9935-D38E9F296C93}" srcOrd="0" destOrd="0" presId="urn:microsoft.com/office/officeart/2005/8/layout/orgChart1"/>
    <dgm:cxn modelId="{E15AA387-AA9D-4434-B8F0-65D164F30192}" type="presParOf" srcId="{D0B1B7F0-8AAD-4B4C-8BDF-72241C315C91}" destId="{0A5C4630-FF93-4657-A21A-2107FC21E581}" srcOrd="1" destOrd="0" presId="urn:microsoft.com/office/officeart/2005/8/layout/orgChart1"/>
    <dgm:cxn modelId="{52C69BF1-62EB-47A0-90E2-1A192322D0BB}" type="presParOf" srcId="{B0A81D5B-1E4A-437F-9A4A-356AE206FDEB}" destId="{3B0959FD-19DF-4583-92BF-E60D9E8D83E7}" srcOrd="1" destOrd="0" presId="urn:microsoft.com/office/officeart/2005/8/layout/orgChart1"/>
    <dgm:cxn modelId="{FB49EC48-0AC3-4646-A065-F98EAACA5D28}" type="presParOf" srcId="{B0A81D5B-1E4A-437F-9A4A-356AE206FDEB}" destId="{34969261-5CCA-4BBD-A9FA-7D9911D15392}" srcOrd="2" destOrd="0" presId="urn:microsoft.com/office/officeart/2005/8/layout/orgChart1"/>
    <dgm:cxn modelId="{7C271711-61A4-47C3-BBAC-D3680000191E}" type="presParOf" srcId="{52E19417-6F77-4C46-AED5-5F31EBB6107B}" destId="{CA9B446E-18BC-4F79-AF0F-AF30C6C20866}" srcOrd="2" destOrd="0" presId="urn:microsoft.com/office/officeart/2005/8/layout/orgChart1"/>
    <dgm:cxn modelId="{EF58E34C-6B63-4393-A23D-BCE5A86333C7}" type="presParOf" srcId="{52E19417-6F77-4C46-AED5-5F31EBB6107B}" destId="{423EFB97-EB79-4012-B164-A703B25F0953}" srcOrd="3" destOrd="0" presId="urn:microsoft.com/office/officeart/2005/8/layout/orgChart1"/>
    <dgm:cxn modelId="{3C7E484B-12ED-4AEC-BB6F-C27CE115B855}" type="presParOf" srcId="{423EFB97-EB79-4012-B164-A703B25F0953}" destId="{66EB1307-8EF0-4A59-912D-782DD1BE632F}" srcOrd="0" destOrd="0" presId="urn:microsoft.com/office/officeart/2005/8/layout/orgChart1"/>
    <dgm:cxn modelId="{D38CAED7-F718-4851-9124-1E966F6F7E4D}" type="presParOf" srcId="{66EB1307-8EF0-4A59-912D-782DD1BE632F}" destId="{2ADCFE8D-9605-4530-9EE9-B9C194B67DC7}" srcOrd="0" destOrd="0" presId="urn:microsoft.com/office/officeart/2005/8/layout/orgChart1"/>
    <dgm:cxn modelId="{19B83E1E-6FEB-4C03-82D0-0D5EF194C924}" type="presParOf" srcId="{66EB1307-8EF0-4A59-912D-782DD1BE632F}" destId="{A1680359-82FC-47E4-8601-FEB115816EBB}" srcOrd="1" destOrd="0" presId="urn:microsoft.com/office/officeart/2005/8/layout/orgChart1"/>
    <dgm:cxn modelId="{49925B8D-DA2B-4166-BA81-B6A3AC5E8A47}" type="presParOf" srcId="{423EFB97-EB79-4012-B164-A703B25F0953}" destId="{BF5D8F7D-60CF-411D-987A-7B7B7B19A9EE}" srcOrd="1" destOrd="0" presId="urn:microsoft.com/office/officeart/2005/8/layout/orgChart1"/>
    <dgm:cxn modelId="{82646DE8-1BAB-42AE-8BD9-412D4D474AD8}" type="presParOf" srcId="{423EFB97-EB79-4012-B164-A703B25F0953}" destId="{53395CD9-5AA8-49C5-B084-145991D96406}" srcOrd="2" destOrd="0" presId="urn:microsoft.com/office/officeart/2005/8/layout/orgChart1"/>
    <dgm:cxn modelId="{69A740C4-71EE-4BED-AE8C-C89691F14987}" type="presParOf" srcId="{ACC8AB62-FE1B-4BD5-9DA9-E1BB40CBBA7B}" destId="{F92E90E8-B082-4509-85CC-B3CB791567C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DAE126-6315-498B-A9B6-B3AD1128C4C3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E7290F7A-8FB5-44D6-9E94-8A73065AD925}">
      <dgm:prSet phldrT="[Text]"/>
      <dgm:spPr/>
      <dgm:t>
        <a:bodyPr/>
        <a:lstStyle/>
        <a:p>
          <a:r>
            <a:rPr lang="en-US" err="1"/>
            <a:t>Potencial</a:t>
          </a:r>
          <a:r>
            <a:rPr lang="en-US"/>
            <a:t> </a:t>
          </a:r>
          <a:r>
            <a:rPr lang="en-US" err="1"/>
            <a:t>fisico</a:t>
          </a:r>
          <a:r>
            <a:rPr lang="en-US"/>
            <a:t> y </a:t>
          </a:r>
          <a:r>
            <a:rPr lang="en-US" err="1"/>
            <a:t>psicosocial</a:t>
          </a:r>
          <a:endParaRPr lang="en-US"/>
        </a:p>
      </dgm:t>
    </dgm:pt>
    <dgm:pt modelId="{6FF90E24-77C3-474F-B401-6CE4090B0C00}" type="parTrans" cxnId="{AD9EBAB4-F91A-4229-9405-0EDD4AF87BEE}">
      <dgm:prSet/>
      <dgm:spPr/>
      <dgm:t>
        <a:bodyPr/>
        <a:lstStyle/>
        <a:p>
          <a:endParaRPr lang="en-US"/>
        </a:p>
      </dgm:t>
    </dgm:pt>
    <dgm:pt modelId="{800E0955-C5A6-4BCF-9368-33A69E297629}" type="sibTrans" cxnId="{AD9EBAB4-F91A-4229-9405-0EDD4AF87BEE}">
      <dgm:prSet/>
      <dgm:spPr/>
      <dgm:t>
        <a:bodyPr/>
        <a:lstStyle/>
        <a:p>
          <a:endParaRPr lang="en-US"/>
        </a:p>
      </dgm:t>
    </dgm:pt>
    <dgm:pt modelId="{ABE9B71E-B460-48B1-8D92-828E81ECB6E4}">
      <dgm:prSet phldrT="[Text]"/>
      <dgm:spPr/>
      <dgm:t>
        <a:bodyPr/>
        <a:lstStyle/>
        <a:p>
          <a:r>
            <a:rPr lang="en-US" err="1"/>
            <a:t>Necesidades</a:t>
          </a:r>
          <a:r>
            <a:rPr lang="en-US"/>
            <a:t> de </a:t>
          </a:r>
          <a:r>
            <a:rPr lang="en-US" err="1"/>
            <a:t>seguridad</a:t>
          </a:r>
          <a:endParaRPr lang="en-US"/>
        </a:p>
      </dgm:t>
    </dgm:pt>
    <dgm:pt modelId="{897A0F8F-07C7-4624-B532-4C97B1A7607F}" type="parTrans" cxnId="{86901885-9958-4D6C-8F60-25264F0E0F84}">
      <dgm:prSet/>
      <dgm:spPr/>
      <dgm:t>
        <a:bodyPr/>
        <a:lstStyle/>
        <a:p>
          <a:endParaRPr lang="en-US"/>
        </a:p>
      </dgm:t>
    </dgm:pt>
    <dgm:pt modelId="{08BE9A4F-A5FE-42BA-B6CE-26FC3155B7CB}" type="sibTrans" cxnId="{86901885-9958-4D6C-8F60-25264F0E0F84}">
      <dgm:prSet/>
      <dgm:spPr/>
      <dgm:t>
        <a:bodyPr/>
        <a:lstStyle/>
        <a:p>
          <a:endParaRPr lang="en-US"/>
        </a:p>
      </dgm:t>
    </dgm:pt>
    <dgm:pt modelId="{40C95E97-6CA3-432D-BB65-5317F21CB984}">
      <dgm:prSet phldrT="[Text]"/>
      <dgm:spPr/>
      <dgm:t>
        <a:bodyPr/>
        <a:lstStyle/>
        <a:p>
          <a:r>
            <a:rPr lang="en-US" err="1"/>
            <a:t>Necesidades</a:t>
          </a:r>
          <a:r>
            <a:rPr lang="en-US"/>
            <a:t> </a:t>
          </a:r>
          <a:r>
            <a:rPr lang="en-US" err="1"/>
            <a:t>basicas</a:t>
          </a:r>
          <a:endParaRPr lang="en-US"/>
        </a:p>
      </dgm:t>
    </dgm:pt>
    <dgm:pt modelId="{2933E84F-68EF-4B13-BFF5-50669CE5169E}" type="parTrans" cxnId="{3291F5ED-C7E1-4A5F-92F1-8523DA9A4F42}">
      <dgm:prSet/>
      <dgm:spPr/>
      <dgm:t>
        <a:bodyPr/>
        <a:lstStyle/>
        <a:p>
          <a:endParaRPr lang="en-US"/>
        </a:p>
      </dgm:t>
    </dgm:pt>
    <dgm:pt modelId="{25A63523-6C92-442D-A3E5-914BF3B8F890}" type="sibTrans" cxnId="{3291F5ED-C7E1-4A5F-92F1-8523DA9A4F42}">
      <dgm:prSet/>
      <dgm:spPr/>
      <dgm:t>
        <a:bodyPr/>
        <a:lstStyle/>
        <a:p>
          <a:endParaRPr lang="en-US"/>
        </a:p>
      </dgm:t>
    </dgm:pt>
    <dgm:pt modelId="{1EDA6361-3035-4E72-BAA1-6AA602B02319}" type="pres">
      <dgm:prSet presAssocID="{72DAE126-6315-498B-A9B6-B3AD1128C4C3}" presName="compositeShape" presStyleCnt="0">
        <dgm:presLayoutVars>
          <dgm:dir/>
          <dgm:resizeHandles/>
        </dgm:presLayoutVars>
      </dgm:prSet>
      <dgm:spPr/>
    </dgm:pt>
    <dgm:pt modelId="{4448B3C0-396A-4628-87F3-A8BF0AD710D1}" type="pres">
      <dgm:prSet presAssocID="{72DAE126-6315-498B-A9B6-B3AD1128C4C3}" presName="pyramid" presStyleLbl="node1" presStyleIdx="0" presStyleCnt="1" custLinFactNeighborX="-2024" custLinFactNeighborY="-9524"/>
      <dgm:spPr/>
    </dgm:pt>
    <dgm:pt modelId="{B5591AD6-80BE-45F2-8FAC-9C5063653D59}" type="pres">
      <dgm:prSet presAssocID="{72DAE126-6315-498B-A9B6-B3AD1128C4C3}" presName="theList" presStyleCnt="0"/>
      <dgm:spPr/>
    </dgm:pt>
    <dgm:pt modelId="{45909DF8-6445-4FE7-AD03-D791BF54678C}" type="pres">
      <dgm:prSet presAssocID="{E7290F7A-8FB5-44D6-9E94-8A73065AD925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63FECC-0758-435F-A33E-265272BA2460}" type="pres">
      <dgm:prSet presAssocID="{E7290F7A-8FB5-44D6-9E94-8A73065AD925}" presName="aSpace" presStyleCnt="0"/>
      <dgm:spPr/>
    </dgm:pt>
    <dgm:pt modelId="{83024F8E-8831-43EF-BCFE-42023AA02532}" type="pres">
      <dgm:prSet presAssocID="{ABE9B71E-B460-48B1-8D92-828E81ECB6E4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39C8A5-DF86-4D9C-A095-A26026EAD285}" type="pres">
      <dgm:prSet presAssocID="{ABE9B71E-B460-48B1-8D92-828E81ECB6E4}" presName="aSpace" presStyleCnt="0"/>
      <dgm:spPr/>
    </dgm:pt>
    <dgm:pt modelId="{E041EDE4-934D-46F6-9DD0-9DB281D922D8}" type="pres">
      <dgm:prSet presAssocID="{40C95E97-6CA3-432D-BB65-5317F21CB984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2EEA4B-2319-4677-B68F-F146E1DBC1FD}" type="pres">
      <dgm:prSet presAssocID="{40C95E97-6CA3-432D-BB65-5317F21CB984}" presName="aSpace" presStyleCnt="0"/>
      <dgm:spPr/>
    </dgm:pt>
  </dgm:ptLst>
  <dgm:cxnLst>
    <dgm:cxn modelId="{86901885-9958-4D6C-8F60-25264F0E0F84}" srcId="{72DAE126-6315-498B-A9B6-B3AD1128C4C3}" destId="{ABE9B71E-B460-48B1-8D92-828E81ECB6E4}" srcOrd="1" destOrd="0" parTransId="{897A0F8F-07C7-4624-B532-4C97B1A7607F}" sibTransId="{08BE9A4F-A5FE-42BA-B6CE-26FC3155B7CB}"/>
    <dgm:cxn modelId="{F5DD06C1-A0DA-4339-BCD1-2CF9E474075D}" type="presOf" srcId="{72DAE126-6315-498B-A9B6-B3AD1128C4C3}" destId="{1EDA6361-3035-4E72-BAA1-6AA602B02319}" srcOrd="0" destOrd="0" presId="urn:microsoft.com/office/officeart/2005/8/layout/pyramid2"/>
    <dgm:cxn modelId="{3291F5ED-C7E1-4A5F-92F1-8523DA9A4F42}" srcId="{72DAE126-6315-498B-A9B6-B3AD1128C4C3}" destId="{40C95E97-6CA3-432D-BB65-5317F21CB984}" srcOrd="2" destOrd="0" parTransId="{2933E84F-68EF-4B13-BFF5-50669CE5169E}" sibTransId="{25A63523-6C92-442D-A3E5-914BF3B8F890}"/>
    <dgm:cxn modelId="{6F2FEEFA-F4FC-4AE0-AE63-B1B5D8911021}" type="presOf" srcId="{ABE9B71E-B460-48B1-8D92-828E81ECB6E4}" destId="{83024F8E-8831-43EF-BCFE-42023AA02532}" srcOrd="0" destOrd="0" presId="urn:microsoft.com/office/officeart/2005/8/layout/pyramid2"/>
    <dgm:cxn modelId="{AD9EBAB4-F91A-4229-9405-0EDD4AF87BEE}" srcId="{72DAE126-6315-498B-A9B6-B3AD1128C4C3}" destId="{E7290F7A-8FB5-44D6-9E94-8A73065AD925}" srcOrd="0" destOrd="0" parTransId="{6FF90E24-77C3-474F-B401-6CE4090B0C00}" sibTransId="{800E0955-C5A6-4BCF-9368-33A69E297629}"/>
    <dgm:cxn modelId="{62AD4D25-C061-455A-9F7F-894C9BFBA0E1}" type="presOf" srcId="{40C95E97-6CA3-432D-BB65-5317F21CB984}" destId="{E041EDE4-934D-46F6-9DD0-9DB281D922D8}" srcOrd="0" destOrd="0" presId="urn:microsoft.com/office/officeart/2005/8/layout/pyramid2"/>
    <dgm:cxn modelId="{A1AE0AF5-0025-4CF7-B377-B5BE6C980700}" type="presOf" srcId="{E7290F7A-8FB5-44D6-9E94-8A73065AD925}" destId="{45909DF8-6445-4FE7-AD03-D791BF54678C}" srcOrd="0" destOrd="0" presId="urn:microsoft.com/office/officeart/2005/8/layout/pyramid2"/>
    <dgm:cxn modelId="{5B14C152-4EFC-4855-AABA-A229819A7B3E}" type="presParOf" srcId="{1EDA6361-3035-4E72-BAA1-6AA602B02319}" destId="{4448B3C0-396A-4628-87F3-A8BF0AD710D1}" srcOrd="0" destOrd="0" presId="urn:microsoft.com/office/officeart/2005/8/layout/pyramid2"/>
    <dgm:cxn modelId="{E1AEBB81-F79F-409C-8B6E-D4CE10900A62}" type="presParOf" srcId="{1EDA6361-3035-4E72-BAA1-6AA602B02319}" destId="{B5591AD6-80BE-45F2-8FAC-9C5063653D59}" srcOrd="1" destOrd="0" presId="urn:microsoft.com/office/officeart/2005/8/layout/pyramid2"/>
    <dgm:cxn modelId="{88A54CCC-EFAD-433E-A407-F360A9EEC6D7}" type="presParOf" srcId="{B5591AD6-80BE-45F2-8FAC-9C5063653D59}" destId="{45909DF8-6445-4FE7-AD03-D791BF54678C}" srcOrd="0" destOrd="0" presId="urn:microsoft.com/office/officeart/2005/8/layout/pyramid2"/>
    <dgm:cxn modelId="{08046235-06B6-4ED3-885D-A182694B04C7}" type="presParOf" srcId="{B5591AD6-80BE-45F2-8FAC-9C5063653D59}" destId="{3463FECC-0758-435F-A33E-265272BA2460}" srcOrd="1" destOrd="0" presId="urn:microsoft.com/office/officeart/2005/8/layout/pyramid2"/>
    <dgm:cxn modelId="{64E2876F-9501-4D42-AB8B-C740E16D36E7}" type="presParOf" srcId="{B5591AD6-80BE-45F2-8FAC-9C5063653D59}" destId="{83024F8E-8831-43EF-BCFE-42023AA02532}" srcOrd="2" destOrd="0" presId="urn:microsoft.com/office/officeart/2005/8/layout/pyramid2"/>
    <dgm:cxn modelId="{7EF16EFF-0419-40B7-BC4E-BCBF7504BF09}" type="presParOf" srcId="{B5591AD6-80BE-45F2-8FAC-9C5063653D59}" destId="{1A39C8A5-DF86-4D9C-A095-A26026EAD285}" srcOrd="3" destOrd="0" presId="urn:microsoft.com/office/officeart/2005/8/layout/pyramid2"/>
    <dgm:cxn modelId="{DAB34A0F-3054-4DEF-B729-7D462B1B96B0}" type="presParOf" srcId="{B5591AD6-80BE-45F2-8FAC-9C5063653D59}" destId="{E041EDE4-934D-46F6-9DD0-9DB281D922D8}" srcOrd="4" destOrd="0" presId="urn:microsoft.com/office/officeart/2005/8/layout/pyramid2"/>
    <dgm:cxn modelId="{5731381F-0594-4A26-9243-4C49E0AC9224}" type="presParOf" srcId="{B5591AD6-80BE-45F2-8FAC-9C5063653D59}" destId="{BA2EEA4B-2319-4677-B68F-F146E1DBC1F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E7ECD0-13D8-4C4D-987A-4FAC6C2459CE}" type="doc">
      <dgm:prSet loTypeId="urn:microsoft.com/office/officeart/2005/8/layout/hList7#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356956-BBDB-465D-A92E-735E6F9F0B9E}">
      <dgm:prSet phldrT="[Text]"/>
      <dgm:spPr/>
      <dgm:t>
        <a:bodyPr/>
        <a:lstStyle/>
        <a:p>
          <a:r>
            <a:rPr lang="en-US" err="1"/>
            <a:t>Huella</a:t>
          </a:r>
          <a:r>
            <a:rPr lang="en-US"/>
            <a:t> de </a:t>
          </a:r>
          <a:r>
            <a:rPr lang="en-US" err="1"/>
            <a:t>carbono</a:t>
          </a:r>
          <a:endParaRPr lang="en-US"/>
        </a:p>
      </dgm:t>
    </dgm:pt>
    <dgm:pt modelId="{E3539EA1-2178-4777-ADFC-7D387F22C798}" type="parTrans" cxnId="{F9087907-19FF-4DE1-896C-CEB172AB7CAA}">
      <dgm:prSet/>
      <dgm:spPr/>
      <dgm:t>
        <a:bodyPr/>
        <a:lstStyle/>
        <a:p>
          <a:endParaRPr lang="en-US"/>
        </a:p>
      </dgm:t>
    </dgm:pt>
    <dgm:pt modelId="{61263227-C483-4EED-974B-8B69DBC5ECA9}" type="sibTrans" cxnId="{F9087907-19FF-4DE1-896C-CEB172AB7CAA}">
      <dgm:prSet/>
      <dgm:spPr/>
      <dgm:t>
        <a:bodyPr/>
        <a:lstStyle/>
        <a:p>
          <a:endParaRPr lang="en-US"/>
        </a:p>
      </dgm:t>
    </dgm:pt>
    <dgm:pt modelId="{BF7BD25E-882D-4444-8722-BC2A34C1CBB0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err="1"/>
            <a:t>Consumo</a:t>
          </a:r>
          <a:r>
            <a:rPr lang="en-US"/>
            <a:t> y </a:t>
          </a:r>
          <a:r>
            <a:rPr lang="en-US" err="1"/>
            <a:t>ahorro</a:t>
          </a:r>
          <a:r>
            <a:rPr lang="en-US"/>
            <a:t> </a:t>
          </a:r>
          <a:r>
            <a:rPr lang="en-US" err="1"/>
            <a:t>etico</a:t>
          </a:r>
          <a:endParaRPr lang="en-US"/>
        </a:p>
      </dgm:t>
    </dgm:pt>
    <dgm:pt modelId="{E92BEE0F-A5B3-4671-8E9F-C5F488ADB722}" type="parTrans" cxnId="{56839423-BF38-46CD-A4CD-081B45DCA722}">
      <dgm:prSet/>
      <dgm:spPr/>
      <dgm:t>
        <a:bodyPr/>
        <a:lstStyle/>
        <a:p>
          <a:endParaRPr lang="en-US"/>
        </a:p>
      </dgm:t>
    </dgm:pt>
    <dgm:pt modelId="{3D926BDC-8D59-4DEF-89B5-6D4844DCC277}" type="sibTrans" cxnId="{56839423-BF38-46CD-A4CD-081B45DCA722}">
      <dgm:prSet/>
      <dgm:spPr/>
      <dgm:t>
        <a:bodyPr/>
        <a:lstStyle/>
        <a:p>
          <a:endParaRPr lang="en-US"/>
        </a:p>
      </dgm:t>
    </dgm:pt>
    <dgm:pt modelId="{B1E2D934-A6EB-4EF5-BCEC-F5A22EE1AD17}">
      <dgm:prSet phldrT="[Text]"/>
      <dgm:spPr/>
      <dgm:t>
        <a:bodyPr/>
        <a:lstStyle/>
        <a:p>
          <a:r>
            <a:rPr lang="en-US" err="1"/>
            <a:t>Voto</a:t>
          </a:r>
          <a:r>
            <a:rPr lang="en-US"/>
            <a:t> </a:t>
          </a:r>
          <a:r>
            <a:rPr lang="en-US" err="1"/>
            <a:t>consciente</a:t>
          </a:r>
          <a:endParaRPr lang="en-US"/>
        </a:p>
      </dgm:t>
    </dgm:pt>
    <dgm:pt modelId="{5D2CE6A8-B08B-46FF-AD50-0C726F393E47}" type="parTrans" cxnId="{ADC03CC0-3541-4FC2-858A-2AA27DC8F255}">
      <dgm:prSet/>
      <dgm:spPr/>
      <dgm:t>
        <a:bodyPr/>
        <a:lstStyle/>
        <a:p>
          <a:endParaRPr lang="en-US"/>
        </a:p>
      </dgm:t>
    </dgm:pt>
    <dgm:pt modelId="{6DB1FBEB-3271-46FD-B393-22456F36077E}" type="sibTrans" cxnId="{ADC03CC0-3541-4FC2-858A-2AA27DC8F255}">
      <dgm:prSet/>
      <dgm:spPr/>
      <dgm:t>
        <a:bodyPr/>
        <a:lstStyle/>
        <a:p>
          <a:endParaRPr lang="en-US"/>
        </a:p>
      </dgm:t>
    </dgm:pt>
    <dgm:pt modelId="{C438B173-4705-4AC1-B62D-635F4297E9EA}">
      <dgm:prSet phldrT="[Text]"/>
      <dgm:spPr/>
      <dgm:t>
        <a:bodyPr/>
        <a:lstStyle/>
        <a:p>
          <a:r>
            <a:rPr lang="en-US" err="1"/>
            <a:t>Impuesto</a:t>
          </a:r>
          <a:r>
            <a:rPr lang="en-US"/>
            <a:t> </a:t>
          </a:r>
          <a:r>
            <a:rPr lang="en-US" err="1"/>
            <a:t>responsable</a:t>
          </a:r>
          <a:endParaRPr lang="en-US"/>
        </a:p>
      </dgm:t>
    </dgm:pt>
    <dgm:pt modelId="{F39A8D2A-78A7-41BF-87ED-AF81CF46AB15}" type="parTrans" cxnId="{524C861F-BD4C-4162-9F7F-8139BF2959F0}">
      <dgm:prSet/>
      <dgm:spPr/>
      <dgm:t>
        <a:bodyPr/>
        <a:lstStyle/>
        <a:p>
          <a:endParaRPr lang="en-US"/>
        </a:p>
      </dgm:t>
    </dgm:pt>
    <dgm:pt modelId="{2AE20CE7-3BCB-42F9-84CC-4FC6939189B3}" type="sibTrans" cxnId="{524C861F-BD4C-4162-9F7F-8139BF2959F0}">
      <dgm:prSet/>
      <dgm:spPr/>
      <dgm:t>
        <a:bodyPr/>
        <a:lstStyle/>
        <a:p>
          <a:endParaRPr lang="en-US"/>
        </a:p>
      </dgm:t>
    </dgm:pt>
    <dgm:pt modelId="{D8022601-51D1-43B1-9E9F-10436C9F4B95}" type="pres">
      <dgm:prSet presAssocID="{CAE7ECD0-13D8-4C4D-987A-4FAC6C2459C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9306E3-BDED-49B7-80D5-8A6C88A55EB2}" type="pres">
      <dgm:prSet presAssocID="{CAE7ECD0-13D8-4C4D-987A-4FAC6C2459CE}" presName="fgShape" presStyleLbl="fgShp" presStyleIdx="0" presStyleCnt="1"/>
      <dgm:spPr/>
    </dgm:pt>
    <dgm:pt modelId="{CD59D75A-665A-4B10-8A53-67B458D873C6}" type="pres">
      <dgm:prSet presAssocID="{CAE7ECD0-13D8-4C4D-987A-4FAC6C2459CE}" presName="linComp" presStyleCnt="0"/>
      <dgm:spPr/>
    </dgm:pt>
    <dgm:pt modelId="{DCAAE8C6-B414-487D-A223-D6BCCF79AEBB}" type="pres">
      <dgm:prSet presAssocID="{37356956-BBDB-465D-A92E-735E6F9F0B9E}" presName="compNode" presStyleCnt="0"/>
      <dgm:spPr/>
    </dgm:pt>
    <dgm:pt modelId="{0E2EAA95-4AA5-4075-94F3-A32D7474F814}" type="pres">
      <dgm:prSet presAssocID="{37356956-BBDB-465D-A92E-735E6F9F0B9E}" presName="bkgdShape" presStyleLbl="node1" presStyleIdx="0" presStyleCnt="4"/>
      <dgm:spPr/>
      <dgm:t>
        <a:bodyPr/>
        <a:lstStyle/>
        <a:p>
          <a:endParaRPr lang="en-US"/>
        </a:p>
      </dgm:t>
    </dgm:pt>
    <dgm:pt modelId="{27D49672-BB98-48FF-B615-0507B1F1EE20}" type="pres">
      <dgm:prSet presAssocID="{37356956-BBDB-465D-A92E-735E6F9F0B9E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363601-9715-4389-8DCF-A203AFEEA8D4}" type="pres">
      <dgm:prSet presAssocID="{37356956-BBDB-465D-A92E-735E6F9F0B9E}" presName="invisiNode" presStyleLbl="node1" presStyleIdx="0" presStyleCnt="4"/>
      <dgm:spPr/>
    </dgm:pt>
    <dgm:pt modelId="{06FB1CAA-481A-403B-8F3E-7193E6B49A98}" type="pres">
      <dgm:prSet presAssocID="{37356956-BBDB-465D-A92E-735E6F9F0B9E}" presName="imagNode" presStyleLbl="fgImgPlace1" presStyleIdx="0" presStyleCnt="4"/>
      <dgm:spPr/>
    </dgm:pt>
    <dgm:pt modelId="{701BEB99-1457-4C57-ABCB-E05BF9E15207}" type="pres">
      <dgm:prSet presAssocID="{61263227-C483-4EED-974B-8B69DBC5ECA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BD5C3EE-EE8A-4411-9CCA-638EF1FF8661}" type="pres">
      <dgm:prSet presAssocID="{BF7BD25E-882D-4444-8722-BC2A34C1CBB0}" presName="compNode" presStyleCnt="0"/>
      <dgm:spPr/>
    </dgm:pt>
    <dgm:pt modelId="{6E8E4DDC-4373-4D6B-AEA7-0996791A4F7A}" type="pres">
      <dgm:prSet presAssocID="{BF7BD25E-882D-4444-8722-BC2A34C1CBB0}" presName="bkgdShape" presStyleLbl="node1" presStyleIdx="1" presStyleCnt="4" custLinFactNeighborX="1250" custLinFactNeighborY="-14"/>
      <dgm:spPr/>
      <dgm:t>
        <a:bodyPr/>
        <a:lstStyle/>
        <a:p>
          <a:endParaRPr lang="en-US"/>
        </a:p>
      </dgm:t>
    </dgm:pt>
    <dgm:pt modelId="{099F9003-2119-4BC1-920A-617A3CE535A3}" type="pres">
      <dgm:prSet presAssocID="{BF7BD25E-882D-4444-8722-BC2A34C1CBB0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20EBEB-BAD0-413B-B789-677EF119A08B}" type="pres">
      <dgm:prSet presAssocID="{BF7BD25E-882D-4444-8722-BC2A34C1CBB0}" presName="invisiNode" presStyleLbl="node1" presStyleIdx="1" presStyleCnt="4"/>
      <dgm:spPr/>
    </dgm:pt>
    <dgm:pt modelId="{1CEA8B17-8EAB-469B-A2F7-F09C15FE3CDD}" type="pres">
      <dgm:prSet presAssocID="{BF7BD25E-882D-4444-8722-BC2A34C1CBB0}" presName="imagNode" presStyleLbl="fgImgPlace1" presStyleIdx="1" presStyleCnt="4" custLinFactNeighborX="-2961" custLinFactNeighborY="380"/>
      <dgm:spPr/>
    </dgm:pt>
    <dgm:pt modelId="{D273284B-5835-49AE-ACDE-E8A3C0BFBB1B}" type="pres">
      <dgm:prSet presAssocID="{3D926BDC-8D59-4DEF-89B5-6D4844DCC27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77BB6B9-2BE6-462F-AD9D-0CD4752BF864}" type="pres">
      <dgm:prSet presAssocID="{B1E2D934-A6EB-4EF5-BCEC-F5A22EE1AD17}" presName="compNode" presStyleCnt="0"/>
      <dgm:spPr/>
    </dgm:pt>
    <dgm:pt modelId="{0135F707-BEF1-4761-8D63-953382CAEB71}" type="pres">
      <dgm:prSet presAssocID="{B1E2D934-A6EB-4EF5-BCEC-F5A22EE1AD17}" presName="bkgdShape" presStyleLbl="node1" presStyleIdx="2" presStyleCnt="4"/>
      <dgm:spPr/>
      <dgm:t>
        <a:bodyPr/>
        <a:lstStyle/>
        <a:p>
          <a:endParaRPr lang="en-US"/>
        </a:p>
      </dgm:t>
    </dgm:pt>
    <dgm:pt modelId="{71D8957B-4E5A-490E-B854-EB84FF4B0146}" type="pres">
      <dgm:prSet presAssocID="{B1E2D934-A6EB-4EF5-BCEC-F5A22EE1AD17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69C669-B92B-4392-8186-0034923F43C6}" type="pres">
      <dgm:prSet presAssocID="{B1E2D934-A6EB-4EF5-BCEC-F5A22EE1AD17}" presName="invisiNode" presStyleLbl="node1" presStyleIdx="2" presStyleCnt="4"/>
      <dgm:spPr/>
    </dgm:pt>
    <dgm:pt modelId="{40EBEF17-F941-464F-B370-F3C7F7FC161F}" type="pres">
      <dgm:prSet presAssocID="{B1E2D934-A6EB-4EF5-BCEC-F5A22EE1AD17}" presName="imagNode" presStyleLbl="fgImgPlace1" presStyleIdx="2" presStyleCnt="4"/>
      <dgm:spPr/>
    </dgm:pt>
    <dgm:pt modelId="{9ED29680-52D5-4645-9D8D-8A4F03989A8E}" type="pres">
      <dgm:prSet presAssocID="{6DB1FBEB-3271-46FD-B393-22456F36077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3C2C7DB-47E5-467E-BDF6-2A7067AB356E}" type="pres">
      <dgm:prSet presAssocID="{C438B173-4705-4AC1-B62D-635F4297E9EA}" presName="compNode" presStyleCnt="0"/>
      <dgm:spPr/>
    </dgm:pt>
    <dgm:pt modelId="{37E37C1F-3CEA-433D-9E1A-4EE0C68F0369}" type="pres">
      <dgm:prSet presAssocID="{C438B173-4705-4AC1-B62D-635F4297E9EA}" presName="bkgdShape" presStyleLbl="node1" presStyleIdx="3" presStyleCnt="4" custLinFactNeighborX="9821" custLinFactNeighborY="-2061"/>
      <dgm:spPr/>
      <dgm:t>
        <a:bodyPr/>
        <a:lstStyle/>
        <a:p>
          <a:endParaRPr lang="en-US"/>
        </a:p>
      </dgm:t>
    </dgm:pt>
    <dgm:pt modelId="{9E8C32C1-60EF-4EBC-AFFD-FDB12E541AAB}" type="pres">
      <dgm:prSet presAssocID="{C438B173-4705-4AC1-B62D-635F4297E9EA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7DE7EF-C211-42C2-A04D-4325D946DEBB}" type="pres">
      <dgm:prSet presAssocID="{C438B173-4705-4AC1-B62D-635F4297E9EA}" presName="invisiNode" presStyleLbl="node1" presStyleIdx="3" presStyleCnt="4"/>
      <dgm:spPr/>
    </dgm:pt>
    <dgm:pt modelId="{0DF58135-4A19-4D57-A100-31F54C9C5505}" type="pres">
      <dgm:prSet presAssocID="{C438B173-4705-4AC1-B62D-635F4297E9EA}" presName="imagNode" presStyleLbl="fgImgPlace1" presStyleIdx="3" presStyleCnt="4"/>
      <dgm:spPr/>
    </dgm:pt>
  </dgm:ptLst>
  <dgm:cxnLst>
    <dgm:cxn modelId="{50EF1F85-FABC-4931-8DC0-6F4921164208}" type="presOf" srcId="{37356956-BBDB-465D-A92E-735E6F9F0B9E}" destId="{0E2EAA95-4AA5-4075-94F3-A32D7474F814}" srcOrd="0" destOrd="0" presId="urn:microsoft.com/office/officeart/2005/8/layout/hList7#2"/>
    <dgm:cxn modelId="{83AD6251-36CD-40FC-BFA9-667A6C3A0DE3}" type="presOf" srcId="{37356956-BBDB-465D-A92E-735E6F9F0B9E}" destId="{27D49672-BB98-48FF-B615-0507B1F1EE20}" srcOrd="1" destOrd="0" presId="urn:microsoft.com/office/officeart/2005/8/layout/hList7#2"/>
    <dgm:cxn modelId="{42BADAB5-423A-4D23-9C1C-1D720B6F0325}" type="presOf" srcId="{C438B173-4705-4AC1-B62D-635F4297E9EA}" destId="{9E8C32C1-60EF-4EBC-AFFD-FDB12E541AAB}" srcOrd="1" destOrd="0" presId="urn:microsoft.com/office/officeart/2005/8/layout/hList7#2"/>
    <dgm:cxn modelId="{56839423-BF38-46CD-A4CD-081B45DCA722}" srcId="{CAE7ECD0-13D8-4C4D-987A-4FAC6C2459CE}" destId="{BF7BD25E-882D-4444-8722-BC2A34C1CBB0}" srcOrd="1" destOrd="0" parTransId="{E92BEE0F-A5B3-4671-8E9F-C5F488ADB722}" sibTransId="{3D926BDC-8D59-4DEF-89B5-6D4844DCC277}"/>
    <dgm:cxn modelId="{1EB13C08-9567-4AC5-87FC-354652B10C7B}" type="presOf" srcId="{61263227-C483-4EED-974B-8B69DBC5ECA9}" destId="{701BEB99-1457-4C57-ABCB-E05BF9E15207}" srcOrd="0" destOrd="0" presId="urn:microsoft.com/office/officeart/2005/8/layout/hList7#2"/>
    <dgm:cxn modelId="{524C861F-BD4C-4162-9F7F-8139BF2959F0}" srcId="{CAE7ECD0-13D8-4C4D-987A-4FAC6C2459CE}" destId="{C438B173-4705-4AC1-B62D-635F4297E9EA}" srcOrd="3" destOrd="0" parTransId="{F39A8D2A-78A7-41BF-87ED-AF81CF46AB15}" sibTransId="{2AE20CE7-3BCB-42F9-84CC-4FC6939189B3}"/>
    <dgm:cxn modelId="{A86BDCD0-5912-48DF-90CB-F50D71CFA4C4}" type="presOf" srcId="{3D926BDC-8D59-4DEF-89B5-6D4844DCC277}" destId="{D273284B-5835-49AE-ACDE-E8A3C0BFBB1B}" srcOrd="0" destOrd="0" presId="urn:microsoft.com/office/officeart/2005/8/layout/hList7#2"/>
    <dgm:cxn modelId="{ADC03CC0-3541-4FC2-858A-2AA27DC8F255}" srcId="{CAE7ECD0-13D8-4C4D-987A-4FAC6C2459CE}" destId="{B1E2D934-A6EB-4EF5-BCEC-F5A22EE1AD17}" srcOrd="2" destOrd="0" parTransId="{5D2CE6A8-B08B-46FF-AD50-0C726F393E47}" sibTransId="{6DB1FBEB-3271-46FD-B393-22456F36077E}"/>
    <dgm:cxn modelId="{F464C51A-2F89-4969-B317-8AC8167C072D}" type="presOf" srcId="{B1E2D934-A6EB-4EF5-BCEC-F5A22EE1AD17}" destId="{71D8957B-4E5A-490E-B854-EB84FF4B0146}" srcOrd="1" destOrd="0" presId="urn:microsoft.com/office/officeart/2005/8/layout/hList7#2"/>
    <dgm:cxn modelId="{492E027B-979B-474D-845F-FCB942C0BDBE}" type="presOf" srcId="{BF7BD25E-882D-4444-8722-BC2A34C1CBB0}" destId="{099F9003-2119-4BC1-920A-617A3CE535A3}" srcOrd="1" destOrd="0" presId="urn:microsoft.com/office/officeart/2005/8/layout/hList7#2"/>
    <dgm:cxn modelId="{FBC264CF-F5BA-4C43-AD06-559F1734351B}" type="presOf" srcId="{B1E2D934-A6EB-4EF5-BCEC-F5A22EE1AD17}" destId="{0135F707-BEF1-4761-8D63-953382CAEB71}" srcOrd="0" destOrd="0" presId="urn:microsoft.com/office/officeart/2005/8/layout/hList7#2"/>
    <dgm:cxn modelId="{0608B10B-E17E-4AA0-9FAA-A9B95C0889DB}" type="presOf" srcId="{BF7BD25E-882D-4444-8722-BC2A34C1CBB0}" destId="{6E8E4DDC-4373-4D6B-AEA7-0996791A4F7A}" srcOrd="0" destOrd="0" presId="urn:microsoft.com/office/officeart/2005/8/layout/hList7#2"/>
    <dgm:cxn modelId="{B29CD406-D111-4468-A96C-3E22C30E234E}" type="presOf" srcId="{C438B173-4705-4AC1-B62D-635F4297E9EA}" destId="{37E37C1F-3CEA-433D-9E1A-4EE0C68F0369}" srcOrd="0" destOrd="0" presId="urn:microsoft.com/office/officeart/2005/8/layout/hList7#2"/>
    <dgm:cxn modelId="{AE149734-16DD-404C-96B8-C4B56B3267A8}" type="presOf" srcId="{6DB1FBEB-3271-46FD-B393-22456F36077E}" destId="{9ED29680-52D5-4645-9D8D-8A4F03989A8E}" srcOrd="0" destOrd="0" presId="urn:microsoft.com/office/officeart/2005/8/layout/hList7#2"/>
    <dgm:cxn modelId="{08D9C713-57E3-4801-B01A-2308E934879F}" type="presOf" srcId="{CAE7ECD0-13D8-4C4D-987A-4FAC6C2459CE}" destId="{D8022601-51D1-43B1-9E9F-10436C9F4B95}" srcOrd="0" destOrd="0" presId="urn:microsoft.com/office/officeart/2005/8/layout/hList7#2"/>
    <dgm:cxn modelId="{F9087907-19FF-4DE1-896C-CEB172AB7CAA}" srcId="{CAE7ECD0-13D8-4C4D-987A-4FAC6C2459CE}" destId="{37356956-BBDB-465D-A92E-735E6F9F0B9E}" srcOrd="0" destOrd="0" parTransId="{E3539EA1-2178-4777-ADFC-7D387F22C798}" sibTransId="{61263227-C483-4EED-974B-8B69DBC5ECA9}"/>
    <dgm:cxn modelId="{D6969F72-B087-4DB7-A20D-6C0E7F7C99DD}" type="presParOf" srcId="{D8022601-51D1-43B1-9E9F-10436C9F4B95}" destId="{F79306E3-BDED-49B7-80D5-8A6C88A55EB2}" srcOrd="0" destOrd="0" presId="urn:microsoft.com/office/officeart/2005/8/layout/hList7#2"/>
    <dgm:cxn modelId="{EE05593A-2CF1-4755-912F-051F74F242E2}" type="presParOf" srcId="{D8022601-51D1-43B1-9E9F-10436C9F4B95}" destId="{CD59D75A-665A-4B10-8A53-67B458D873C6}" srcOrd="1" destOrd="0" presId="urn:microsoft.com/office/officeart/2005/8/layout/hList7#2"/>
    <dgm:cxn modelId="{B14AE690-7503-48EF-B4CC-6A2C3FB31333}" type="presParOf" srcId="{CD59D75A-665A-4B10-8A53-67B458D873C6}" destId="{DCAAE8C6-B414-487D-A223-D6BCCF79AEBB}" srcOrd="0" destOrd="0" presId="urn:microsoft.com/office/officeart/2005/8/layout/hList7#2"/>
    <dgm:cxn modelId="{91842033-8E83-469E-A7ED-11D48D480D46}" type="presParOf" srcId="{DCAAE8C6-B414-487D-A223-D6BCCF79AEBB}" destId="{0E2EAA95-4AA5-4075-94F3-A32D7474F814}" srcOrd="0" destOrd="0" presId="urn:microsoft.com/office/officeart/2005/8/layout/hList7#2"/>
    <dgm:cxn modelId="{2A23BA4A-3636-4B45-A284-EBC92D6EF338}" type="presParOf" srcId="{DCAAE8C6-B414-487D-A223-D6BCCF79AEBB}" destId="{27D49672-BB98-48FF-B615-0507B1F1EE20}" srcOrd="1" destOrd="0" presId="urn:microsoft.com/office/officeart/2005/8/layout/hList7#2"/>
    <dgm:cxn modelId="{68B3E550-7F82-4AFD-911C-78B25ACD12D6}" type="presParOf" srcId="{DCAAE8C6-B414-487D-A223-D6BCCF79AEBB}" destId="{FC363601-9715-4389-8DCF-A203AFEEA8D4}" srcOrd="2" destOrd="0" presId="urn:microsoft.com/office/officeart/2005/8/layout/hList7#2"/>
    <dgm:cxn modelId="{E0DDF2D4-DF79-4C29-AA67-C7D9BA8AD22E}" type="presParOf" srcId="{DCAAE8C6-B414-487D-A223-D6BCCF79AEBB}" destId="{06FB1CAA-481A-403B-8F3E-7193E6B49A98}" srcOrd="3" destOrd="0" presId="urn:microsoft.com/office/officeart/2005/8/layout/hList7#2"/>
    <dgm:cxn modelId="{6F436604-4E87-4FEB-A3FD-BB6FB9B2A927}" type="presParOf" srcId="{CD59D75A-665A-4B10-8A53-67B458D873C6}" destId="{701BEB99-1457-4C57-ABCB-E05BF9E15207}" srcOrd="1" destOrd="0" presId="urn:microsoft.com/office/officeart/2005/8/layout/hList7#2"/>
    <dgm:cxn modelId="{2A985697-3139-4EB8-8CC5-9AC3E31E4C48}" type="presParOf" srcId="{CD59D75A-665A-4B10-8A53-67B458D873C6}" destId="{2BD5C3EE-EE8A-4411-9CCA-638EF1FF8661}" srcOrd="2" destOrd="0" presId="urn:microsoft.com/office/officeart/2005/8/layout/hList7#2"/>
    <dgm:cxn modelId="{E420689A-3EBB-4D8B-AA92-688CAB0845B6}" type="presParOf" srcId="{2BD5C3EE-EE8A-4411-9CCA-638EF1FF8661}" destId="{6E8E4DDC-4373-4D6B-AEA7-0996791A4F7A}" srcOrd="0" destOrd="0" presId="urn:microsoft.com/office/officeart/2005/8/layout/hList7#2"/>
    <dgm:cxn modelId="{86105FB7-BA3A-4F87-8E95-5C2045008EBB}" type="presParOf" srcId="{2BD5C3EE-EE8A-4411-9CCA-638EF1FF8661}" destId="{099F9003-2119-4BC1-920A-617A3CE535A3}" srcOrd="1" destOrd="0" presId="urn:microsoft.com/office/officeart/2005/8/layout/hList7#2"/>
    <dgm:cxn modelId="{39C1BA4F-D628-4649-AB79-DC9DFA8EC848}" type="presParOf" srcId="{2BD5C3EE-EE8A-4411-9CCA-638EF1FF8661}" destId="{BD20EBEB-BAD0-413B-B789-677EF119A08B}" srcOrd="2" destOrd="0" presId="urn:microsoft.com/office/officeart/2005/8/layout/hList7#2"/>
    <dgm:cxn modelId="{171726E9-E68B-4F47-A9BA-65B016ED0770}" type="presParOf" srcId="{2BD5C3EE-EE8A-4411-9CCA-638EF1FF8661}" destId="{1CEA8B17-8EAB-469B-A2F7-F09C15FE3CDD}" srcOrd="3" destOrd="0" presId="urn:microsoft.com/office/officeart/2005/8/layout/hList7#2"/>
    <dgm:cxn modelId="{C3E2E42F-E449-4EA4-BF15-4C12CE7CC556}" type="presParOf" srcId="{CD59D75A-665A-4B10-8A53-67B458D873C6}" destId="{D273284B-5835-49AE-ACDE-E8A3C0BFBB1B}" srcOrd="3" destOrd="0" presId="urn:microsoft.com/office/officeart/2005/8/layout/hList7#2"/>
    <dgm:cxn modelId="{AE187049-9AA6-4F5D-ABB7-96110C51C68E}" type="presParOf" srcId="{CD59D75A-665A-4B10-8A53-67B458D873C6}" destId="{077BB6B9-2BE6-462F-AD9D-0CD4752BF864}" srcOrd="4" destOrd="0" presId="urn:microsoft.com/office/officeart/2005/8/layout/hList7#2"/>
    <dgm:cxn modelId="{103027BB-4AD2-4924-AE59-581260F0A137}" type="presParOf" srcId="{077BB6B9-2BE6-462F-AD9D-0CD4752BF864}" destId="{0135F707-BEF1-4761-8D63-953382CAEB71}" srcOrd="0" destOrd="0" presId="urn:microsoft.com/office/officeart/2005/8/layout/hList7#2"/>
    <dgm:cxn modelId="{E9205598-4F12-45F6-ABD5-435D7BADEA63}" type="presParOf" srcId="{077BB6B9-2BE6-462F-AD9D-0CD4752BF864}" destId="{71D8957B-4E5A-490E-B854-EB84FF4B0146}" srcOrd="1" destOrd="0" presId="urn:microsoft.com/office/officeart/2005/8/layout/hList7#2"/>
    <dgm:cxn modelId="{FC4FB024-8E5A-4E7D-9856-C08F235EC6FE}" type="presParOf" srcId="{077BB6B9-2BE6-462F-AD9D-0CD4752BF864}" destId="{4369C669-B92B-4392-8186-0034923F43C6}" srcOrd="2" destOrd="0" presId="urn:microsoft.com/office/officeart/2005/8/layout/hList7#2"/>
    <dgm:cxn modelId="{B0763EBD-A153-4B51-8625-D7704106ADAA}" type="presParOf" srcId="{077BB6B9-2BE6-462F-AD9D-0CD4752BF864}" destId="{40EBEF17-F941-464F-B370-F3C7F7FC161F}" srcOrd="3" destOrd="0" presId="urn:microsoft.com/office/officeart/2005/8/layout/hList7#2"/>
    <dgm:cxn modelId="{C778EA88-01E7-44D2-BFD6-8133C303A889}" type="presParOf" srcId="{CD59D75A-665A-4B10-8A53-67B458D873C6}" destId="{9ED29680-52D5-4645-9D8D-8A4F03989A8E}" srcOrd="5" destOrd="0" presId="urn:microsoft.com/office/officeart/2005/8/layout/hList7#2"/>
    <dgm:cxn modelId="{58E2C15A-51A6-43D1-A4BB-68EE64E9EC80}" type="presParOf" srcId="{CD59D75A-665A-4B10-8A53-67B458D873C6}" destId="{13C2C7DB-47E5-467E-BDF6-2A7067AB356E}" srcOrd="6" destOrd="0" presId="urn:microsoft.com/office/officeart/2005/8/layout/hList7#2"/>
    <dgm:cxn modelId="{B5C905C7-9CB3-4C40-A98B-BAF043C0B5AE}" type="presParOf" srcId="{13C2C7DB-47E5-467E-BDF6-2A7067AB356E}" destId="{37E37C1F-3CEA-433D-9E1A-4EE0C68F0369}" srcOrd="0" destOrd="0" presId="urn:microsoft.com/office/officeart/2005/8/layout/hList7#2"/>
    <dgm:cxn modelId="{398E3F60-2958-4880-8331-6A901999D532}" type="presParOf" srcId="{13C2C7DB-47E5-467E-BDF6-2A7067AB356E}" destId="{9E8C32C1-60EF-4EBC-AFFD-FDB12E541AAB}" srcOrd="1" destOrd="0" presId="urn:microsoft.com/office/officeart/2005/8/layout/hList7#2"/>
    <dgm:cxn modelId="{E57EE0F5-5F62-47F5-B3D1-ED4B2B956258}" type="presParOf" srcId="{13C2C7DB-47E5-467E-BDF6-2A7067AB356E}" destId="{837DE7EF-C211-42C2-A04D-4325D946DEBB}" srcOrd="2" destOrd="0" presId="urn:microsoft.com/office/officeart/2005/8/layout/hList7#2"/>
    <dgm:cxn modelId="{3C548E7F-B44C-4E33-8125-B0510E52A4DF}" type="presParOf" srcId="{13C2C7DB-47E5-467E-BDF6-2A7067AB356E}" destId="{0DF58135-4A19-4D57-A100-31F54C9C5505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72CB07-9F37-47BE-B0AE-4ECD3DD50FD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908D6D7-4127-44AF-8122-1AD3F43CD1A7}">
      <dgm:prSet phldrT="[Text]" custT="1"/>
      <dgm:spPr/>
      <dgm:t>
        <a:bodyPr/>
        <a:lstStyle/>
        <a:p>
          <a:r>
            <a:rPr lang="es-MX" sz="1100" dirty="0"/>
            <a:t>Ejercicio (</a:t>
          </a:r>
          <a:r>
            <a:rPr lang="es-MX" sz="900" dirty="0"/>
            <a:t>consciente) de Libertad hacia el bien común</a:t>
          </a:r>
          <a:endParaRPr lang="es-MX" sz="1100" dirty="0"/>
        </a:p>
      </dgm:t>
    </dgm:pt>
    <dgm:pt modelId="{B01048D3-8FE3-410E-8813-F8616ED60D2B}" type="parTrans" cxnId="{BBFC8448-D515-4F9E-BB71-FA75223041FF}">
      <dgm:prSet/>
      <dgm:spPr/>
      <dgm:t>
        <a:bodyPr/>
        <a:lstStyle/>
        <a:p>
          <a:endParaRPr lang="es-MX"/>
        </a:p>
      </dgm:t>
    </dgm:pt>
    <dgm:pt modelId="{69DC2553-8D42-4B30-84DE-2B6EBCB248C3}" type="sibTrans" cxnId="{BBFC8448-D515-4F9E-BB71-FA75223041FF}">
      <dgm:prSet/>
      <dgm:spPr/>
      <dgm:t>
        <a:bodyPr/>
        <a:lstStyle/>
        <a:p>
          <a:endParaRPr lang="es-MX"/>
        </a:p>
      </dgm:t>
    </dgm:pt>
    <dgm:pt modelId="{4D2EEFFE-0CDB-4776-AB07-895BCF7414B3}">
      <dgm:prSet phldrT="[Text]" custT="1"/>
      <dgm:spPr/>
      <dgm:t>
        <a:bodyPr/>
        <a:lstStyle/>
        <a:p>
          <a:r>
            <a:rPr lang="es-MX" sz="1600" dirty="0"/>
            <a:t>Empatía</a:t>
          </a:r>
        </a:p>
      </dgm:t>
    </dgm:pt>
    <dgm:pt modelId="{209197E6-0C93-48D4-8A94-5530B24B0C96}" type="parTrans" cxnId="{BD7442D9-206A-4975-A377-528E0E78D49C}">
      <dgm:prSet/>
      <dgm:spPr/>
      <dgm:t>
        <a:bodyPr/>
        <a:lstStyle/>
        <a:p>
          <a:endParaRPr lang="es-MX"/>
        </a:p>
      </dgm:t>
    </dgm:pt>
    <dgm:pt modelId="{FCE0DC8F-1F4F-4AE4-BCF3-E880EC5F6692}" type="sibTrans" cxnId="{BD7442D9-206A-4975-A377-528E0E78D49C}">
      <dgm:prSet/>
      <dgm:spPr/>
      <dgm:t>
        <a:bodyPr/>
        <a:lstStyle/>
        <a:p>
          <a:endParaRPr lang="es-MX"/>
        </a:p>
      </dgm:t>
    </dgm:pt>
    <dgm:pt modelId="{F9AA2858-D96E-47ED-B8A5-5919C40204E4}">
      <dgm:prSet phldrT="[Text]" custT="1"/>
      <dgm:spPr/>
      <dgm:t>
        <a:bodyPr/>
        <a:lstStyle/>
        <a:p>
          <a:r>
            <a:rPr lang="es-MX" sz="1200" dirty="0"/>
            <a:t>Información</a:t>
          </a:r>
        </a:p>
      </dgm:t>
    </dgm:pt>
    <dgm:pt modelId="{71D68ACF-8839-4221-B210-2ABF99D48C8F}" type="parTrans" cxnId="{781BA015-7079-4227-9D31-F65AD83A7552}">
      <dgm:prSet/>
      <dgm:spPr/>
      <dgm:t>
        <a:bodyPr/>
        <a:lstStyle/>
        <a:p>
          <a:endParaRPr lang="es-MX"/>
        </a:p>
      </dgm:t>
    </dgm:pt>
    <dgm:pt modelId="{84ECF1B7-07A6-4CFB-AE64-7C9DD2D74B43}" type="sibTrans" cxnId="{781BA015-7079-4227-9D31-F65AD83A7552}">
      <dgm:prSet/>
      <dgm:spPr/>
      <dgm:t>
        <a:bodyPr/>
        <a:lstStyle/>
        <a:p>
          <a:endParaRPr lang="es-MX"/>
        </a:p>
      </dgm:t>
    </dgm:pt>
    <dgm:pt modelId="{EF5F277A-5537-4EB4-8E81-3F2C09816360}" type="pres">
      <dgm:prSet presAssocID="{6772CB07-9F37-47BE-B0AE-4ECD3DD50FD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5DBE9B3-F405-45A6-8F61-AAE2B38CDD58}" type="pres">
      <dgm:prSet presAssocID="{0908D6D7-4127-44AF-8122-1AD3F43CD1A7}" presName="hierRoot1" presStyleCnt="0"/>
      <dgm:spPr/>
    </dgm:pt>
    <dgm:pt modelId="{E4BC465E-579A-4250-810D-AD8AF728BB4E}" type="pres">
      <dgm:prSet presAssocID="{0908D6D7-4127-44AF-8122-1AD3F43CD1A7}" presName="composite" presStyleCnt="0"/>
      <dgm:spPr/>
    </dgm:pt>
    <dgm:pt modelId="{D264364B-2B3C-4E3A-AFC4-47B2C498196A}" type="pres">
      <dgm:prSet presAssocID="{0908D6D7-4127-44AF-8122-1AD3F43CD1A7}" presName="background" presStyleLbl="node0" presStyleIdx="0" presStyleCnt="1"/>
      <dgm:spPr/>
    </dgm:pt>
    <dgm:pt modelId="{74025DA2-B342-45A3-A48F-D65F2AA44389}" type="pres">
      <dgm:prSet presAssocID="{0908D6D7-4127-44AF-8122-1AD3F43CD1A7}" presName="text" presStyleLbl="fgAcc0" presStyleIdx="0" presStyleCnt="1" custScaleX="2946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752503-F5C6-496B-92AC-5D35E3CDB90B}" type="pres">
      <dgm:prSet presAssocID="{0908D6D7-4127-44AF-8122-1AD3F43CD1A7}" presName="hierChild2" presStyleCnt="0"/>
      <dgm:spPr/>
    </dgm:pt>
    <dgm:pt modelId="{FD868378-07C8-41DC-A83A-46C26FABFEE7}" type="pres">
      <dgm:prSet presAssocID="{209197E6-0C93-48D4-8A94-5530B24B0C96}" presName="Name10" presStyleLbl="parChTrans1D2" presStyleIdx="0" presStyleCnt="2"/>
      <dgm:spPr/>
      <dgm:t>
        <a:bodyPr/>
        <a:lstStyle/>
        <a:p>
          <a:endParaRPr lang="en-US"/>
        </a:p>
      </dgm:t>
    </dgm:pt>
    <dgm:pt modelId="{0209B845-734E-4981-A970-11C363968E57}" type="pres">
      <dgm:prSet presAssocID="{4D2EEFFE-0CDB-4776-AB07-895BCF7414B3}" presName="hierRoot2" presStyleCnt="0"/>
      <dgm:spPr/>
    </dgm:pt>
    <dgm:pt modelId="{CB7607A1-E0E4-4B7A-A236-F3DB8D738E66}" type="pres">
      <dgm:prSet presAssocID="{4D2EEFFE-0CDB-4776-AB07-895BCF7414B3}" presName="composite2" presStyleCnt="0"/>
      <dgm:spPr/>
    </dgm:pt>
    <dgm:pt modelId="{07F7029B-BE36-4234-925A-3BE6FE167202}" type="pres">
      <dgm:prSet presAssocID="{4D2EEFFE-0CDB-4776-AB07-895BCF7414B3}" presName="background2" presStyleLbl="node2" presStyleIdx="0" presStyleCnt="2"/>
      <dgm:spPr/>
    </dgm:pt>
    <dgm:pt modelId="{43EF6B2A-6815-4E98-B916-F5B45395FEC7}" type="pres">
      <dgm:prSet presAssocID="{4D2EEFFE-0CDB-4776-AB07-895BCF7414B3}" presName="text2" presStyleLbl="fgAcc2" presStyleIdx="0" presStyleCnt="2" custScaleX="2101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3C4F82-3772-40FE-A1DF-2BA6B1C98F98}" type="pres">
      <dgm:prSet presAssocID="{4D2EEFFE-0CDB-4776-AB07-895BCF7414B3}" presName="hierChild3" presStyleCnt="0"/>
      <dgm:spPr/>
    </dgm:pt>
    <dgm:pt modelId="{C6169A1D-886D-400D-98B2-04AC9A408894}" type="pres">
      <dgm:prSet presAssocID="{71D68ACF-8839-4221-B210-2ABF99D48C8F}" presName="Name10" presStyleLbl="parChTrans1D2" presStyleIdx="1" presStyleCnt="2"/>
      <dgm:spPr/>
      <dgm:t>
        <a:bodyPr/>
        <a:lstStyle/>
        <a:p>
          <a:endParaRPr lang="en-US"/>
        </a:p>
      </dgm:t>
    </dgm:pt>
    <dgm:pt modelId="{4CF0D087-5AE3-4A98-9055-DE3D885E60F2}" type="pres">
      <dgm:prSet presAssocID="{F9AA2858-D96E-47ED-B8A5-5919C40204E4}" presName="hierRoot2" presStyleCnt="0"/>
      <dgm:spPr/>
    </dgm:pt>
    <dgm:pt modelId="{C060C711-C4F9-4BA8-AA45-30FECFF16ED9}" type="pres">
      <dgm:prSet presAssocID="{F9AA2858-D96E-47ED-B8A5-5919C40204E4}" presName="composite2" presStyleCnt="0"/>
      <dgm:spPr/>
    </dgm:pt>
    <dgm:pt modelId="{EB4FF6B5-6081-42DC-892A-D123373019AB}" type="pres">
      <dgm:prSet presAssocID="{F9AA2858-D96E-47ED-B8A5-5919C40204E4}" presName="background2" presStyleLbl="node2" presStyleIdx="1" presStyleCnt="2"/>
      <dgm:spPr/>
    </dgm:pt>
    <dgm:pt modelId="{9E68531F-D52C-444B-A3FB-2B05D5C52C9D}" type="pres">
      <dgm:prSet presAssocID="{F9AA2858-D96E-47ED-B8A5-5919C40204E4}" presName="text2" presStyleLbl="fgAcc2" presStyleIdx="1" presStyleCnt="2" custScaleX="2062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3F46CF-C7DA-4A34-9A3D-AD4F8A64DD22}" type="pres">
      <dgm:prSet presAssocID="{F9AA2858-D96E-47ED-B8A5-5919C40204E4}" presName="hierChild3" presStyleCnt="0"/>
      <dgm:spPr/>
    </dgm:pt>
  </dgm:ptLst>
  <dgm:cxnLst>
    <dgm:cxn modelId="{8639D26A-4240-4B95-A024-87DB96C53315}" type="presOf" srcId="{0908D6D7-4127-44AF-8122-1AD3F43CD1A7}" destId="{74025DA2-B342-45A3-A48F-D65F2AA44389}" srcOrd="0" destOrd="0" presId="urn:microsoft.com/office/officeart/2005/8/layout/hierarchy1"/>
    <dgm:cxn modelId="{BBFC8448-D515-4F9E-BB71-FA75223041FF}" srcId="{6772CB07-9F37-47BE-B0AE-4ECD3DD50FD9}" destId="{0908D6D7-4127-44AF-8122-1AD3F43CD1A7}" srcOrd="0" destOrd="0" parTransId="{B01048D3-8FE3-410E-8813-F8616ED60D2B}" sibTransId="{69DC2553-8D42-4B30-84DE-2B6EBCB248C3}"/>
    <dgm:cxn modelId="{781BA015-7079-4227-9D31-F65AD83A7552}" srcId="{0908D6D7-4127-44AF-8122-1AD3F43CD1A7}" destId="{F9AA2858-D96E-47ED-B8A5-5919C40204E4}" srcOrd="1" destOrd="0" parTransId="{71D68ACF-8839-4221-B210-2ABF99D48C8F}" sibTransId="{84ECF1B7-07A6-4CFB-AE64-7C9DD2D74B43}"/>
    <dgm:cxn modelId="{10DDE1E8-7293-4483-B1D8-99CC155AA80F}" type="presOf" srcId="{209197E6-0C93-48D4-8A94-5530B24B0C96}" destId="{FD868378-07C8-41DC-A83A-46C26FABFEE7}" srcOrd="0" destOrd="0" presId="urn:microsoft.com/office/officeart/2005/8/layout/hierarchy1"/>
    <dgm:cxn modelId="{BD7442D9-206A-4975-A377-528E0E78D49C}" srcId="{0908D6D7-4127-44AF-8122-1AD3F43CD1A7}" destId="{4D2EEFFE-0CDB-4776-AB07-895BCF7414B3}" srcOrd="0" destOrd="0" parTransId="{209197E6-0C93-48D4-8A94-5530B24B0C96}" sibTransId="{FCE0DC8F-1F4F-4AE4-BCF3-E880EC5F6692}"/>
    <dgm:cxn modelId="{4111015D-A321-4134-A360-3FEA82C7C70E}" type="presOf" srcId="{F9AA2858-D96E-47ED-B8A5-5919C40204E4}" destId="{9E68531F-D52C-444B-A3FB-2B05D5C52C9D}" srcOrd="0" destOrd="0" presId="urn:microsoft.com/office/officeart/2005/8/layout/hierarchy1"/>
    <dgm:cxn modelId="{F06A497A-63FE-4928-9E6B-F1BF4A613047}" type="presOf" srcId="{4D2EEFFE-0CDB-4776-AB07-895BCF7414B3}" destId="{43EF6B2A-6815-4E98-B916-F5B45395FEC7}" srcOrd="0" destOrd="0" presId="urn:microsoft.com/office/officeart/2005/8/layout/hierarchy1"/>
    <dgm:cxn modelId="{9A7BB084-95A8-481D-A76C-1CDA4A1ADF42}" type="presOf" srcId="{71D68ACF-8839-4221-B210-2ABF99D48C8F}" destId="{C6169A1D-886D-400D-98B2-04AC9A408894}" srcOrd="0" destOrd="0" presId="urn:microsoft.com/office/officeart/2005/8/layout/hierarchy1"/>
    <dgm:cxn modelId="{DE4A91D5-192E-4A53-AA7B-2172196BB12D}" type="presOf" srcId="{6772CB07-9F37-47BE-B0AE-4ECD3DD50FD9}" destId="{EF5F277A-5537-4EB4-8E81-3F2C09816360}" srcOrd="0" destOrd="0" presId="urn:microsoft.com/office/officeart/2005/8/layout/hierarchy1"/>
    <dgm:cxn modelId="{EC1F7B85-4D6B-46A3-9F98-B9E0A3477840}" type="presParOf" srcId="{EF5F277A-5537-4EB4-8E81-3F2C09816360}" destId="{D5DBE9B3-F405-45A6-8F61-AAE2B38CDD58}" srcOrd="0" destOrd="0" presId="urn:microsoft.com/office/officeart/2005/8/layout/hierarchy1"/>
    <dgm:cxn modelId="{DFDD1142-6267-4C00-ADA5-344B65FF36EA}" type="presParOf" srcId="{D5DBE9B3-F405-45A6-8F61-AAE2B38CDD58}" destId="{E4BC465E-579A-4250-810D-AD8AF728BB4E}" srcOrd="0" destOrd="0" presId="urn:microsoft.com/office/officeart/2005/8/layout/hierarchy1"/>
    <dgm:cxn modelId="{5B347229-2083-46C0-8638-79F7EDDA2650}" type="presParOf" srcId="{E4BC465E-579A-4250-810D-AD8AF728BB4E}" destId="{D264364B-2B3C-4E3A-AFC4-47B2C498196A}" srcOrd="0" destOrd="0" presId="urn:microsoft.com/office/officeart/2005/8/layout/hierarchy1"/>
    <dgm:cxn modelId="{AAD1B235-81DD-4DE9-9FAD-AC3FECF01217}" type="presParOf" srcId="{E4BC465E-579A-4250-810D-AD8AF728BB4E}" destId="{74025DA2-B342-45A3-A48F-D65F2AA44389}" srcOrd="1" destOrd="0" presId="urn:microsoft.com/office/officeart/2005/8/layout/hierarchy1"/>
    <dgm:cxn modelId="{45C22DBE-C4AE-4C82-B602-3FE4118B1F3D}" type="presParOf" srcId="{D5DBE9B3-F405-45A6-8F61-AAE2B38CDD58}" destId="{02752503-F5C6-496B-92AC-5D35E3CDB90B}" srcOrd="1" destOrd="0" presId="urn:microsoft.com/office/officeart/2005/8/layout/hierarchy1"/>
    <dgm:cxn modelId="{5D0F2132-F6C9-4F62-96C0-E39164428CAF}" type="presParOf" srcId="{02752503-F5C6-496B-92AC-5D35E3CDB90B}" destId="{FD868378-07C8-41DC-A83A-46C26FABFEE7}" srcOrd="0" destOrd="0" presId="urn:microsoft.com/office/officeart/2005/8/layout/hierarchy1"/>
    <dgm:cxn modelId="{2AA98A77-4E7E-4519-A7FB-0E525821B2C4}" type="presParOf" srcId="{02752503-F5C6-496B-92AC-5D35E3CDB90B}" destId="{0209B845-734E-4981-A970-11C363968E57}" srcOrd="1" destOrd="0" presId="urn:microsoft.com/office/officeart/2005/8/layout/hierarchy1"/>
    <dgm:cxn modelId="{5C32CA71-5AD9-41AE-B1C8-FC6B586CC1D0}" type="presParOf" srcId="{0209B845-734E-4981-A970-11C363968E57}" destId="{CB7607A1-E0E4-4B7A-A236-F3DB8D738E66}" srcOrd="0" destOrd="0" presId="urn:microsoft.com/office/officeart/2005/8/layout/hierarchy1"/>
    <dgm:cxn modelId="{EDDB1680-878C-4ECC-8047-E9EBC93DD563}" type="presParOf" srcId="{CB7607A1-E0E4-4B7A-A236-F3DB8D738E66}" destId="{07F7029B-BE36-4234-925A-3BE6FE167202}" srcOrd="0" destOrd="0" presId="urn:microsoft.com/office/officeart/2005/8/layout/hierarchy1"/>
    <dgm:cxn modelId="{CF0B3D51-BAE6-44BC-A36B-3A4329840D56}" type="presParOf" srcId="{CB7607A1-E0E4-4B7A-A236-F3DB8D738E66}" destId="{43EF6B2A-6815-4E98-B916-F5B45395FEC7}" srcOrd="1" destOrd="0" presId="urn:microsoft.com/office/officeart/2005/8/layout/hierarchy1"/>
    <dgm:cxn modelId="{1820FE4D-6CF3-4B42-AFA5-F84CBF4C8EA9}" type="presParOf" srcId="{0209B845-734E-4981-A970-11C363968E57}" destId="{C53C4F82-3772-40FE-A1DF-2BA6B1C98F98}" srcOrd="1" destOrd="0" presId="urn:microsoft.com/office/officeart/2005/8/layout/hierarchy1"/>
    <dgm:cxn modelId="{1D3E5CC0-90BD-44D9-9108-F564967C3171}" type="presParOf" srcId="{02752503-F5C6-496B-92AC-5D35E3CDB90B}" destId="{C6169A1D-886D-400D-98B2-04AC9A408894}" srcOrd="2" destOrd="0" presId="urn:microsoft.com/office/officeart/2005/8/layout/hierarchy1"/>
    <dgm:cxn modelId="{CFD57034-662D-401F-94D8-38F512103008}" type="presParOf" srcId="{02752503-F5C6-496B-92AC-5D35E3CDB90B}" destId="{4CF0D087-5AE3-4A98-9055-DE3D885E60F2}" srcOrd="3" destOrd="0" presId="urn:microsoft.com/office/officeart/2005/8/layout/hierarchy1"/>
    <dgm:cxn modelId="{2BCAA010-2DDB-41F5-B436-8350D1C14B77}" type="presParOf" srcId="{4CF0D087-5AE3-4A98-9055-DE3D885E60F2}" destId="{C060C711-C4F9-4BA8-AA45-30FECFF16ED9}" srcOrd="0" destOrd="0" presId="urn:microsoft.com/office/officeart/2005/8/layout/hierarchy1"/>
    <dgm:cxn modelId="{932AB213-6FB8-4253-B657-75FC072C81F4}" type="presParOf" srcId="{C060C711-C4F9-4BA8-AA45-30FECFF16ED9}" destId="{EB4FF6B5-6081-42DC-892A-D123373019AB}" srcOrd="0" destOrd="0" presId="urn:microsoft.com/office/officeart/2005/8/layout/hierarchy1"/>
    <dgm:cxn modelId="{A5F3A215-28BC-44A5-81FF-83DDA89B1672}" type="presParOf" srcId="{C060C711-C4F9-4BA8-AA45-30FECFF16ED9}" destId="{9E68531F-D52C-444B-A3FB-2B05D5C52C9D}" srcOrd="1" destOrd="0" presId="urn:microsoft.com/office/officeart/2005/8/layout/hierarchy1"/>
    <dgm:cxn modelId="{7A801408-B16C-4AB9-85D6-FB0C71A4BE99}" type="presParOf" srcId="{4CF0D087-5AE3-4A98-9055-DE3D885E60F2}" destId="{223F46CF-C7DA-4A34-9A3D-AD4F8A64DD2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2E9520D-A579-4113-A308-15CB9581888F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A843C7-A285-4674-87E4-151AD14976B8}">
      <dgm:prSet phldrT="[Text]" custT="1"/>
      <dgm:spPr>
        <a:xfrm>
          <a:off x="2043896" y="974547"/>
          <a:ext cx="1427599" cy="1133177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US" sz="11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GOBERNANZA</a:t>
          </a:r>
          <a:r>
            <a:rPr lang="en-US" sz="1100" baseline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DESCENTRALIZADA Y PARTICIPATIVA</a:t>
          </a:r>
          <a:endParaRPr lang="en-US" sz="11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2E845E8-FD2F-410B-82EA-9BD864191B06}" type="parTrans" cxnId="{616786B0-49DF-45AC-A835-A39F401F1905}">
      <dgm:prSet/>
      <dgm:spPr/>
      <dgm:t>
        <a:bodyPr/>
        <a:lstStyle/>
        <a:p>
          <a:pPr algn="ctr"/>
          <a:endParaRPr lang="en-US"/>
        </a:p>
      </dgm:t>
    </dgm:pt>
    <dgm:pt modelId="{41B67EBC-4D3F-4CE3-AB44-993252E6D34C}" type="sibTrans" cxnId="{616786B0-49DF-45AC-A835-A39F401F1905}">
      <dgm:prSet/>
      <dgm:spPr/>
      <dgm:t>
        <a:bodyPr/>
        <a:lstStyle/>
        <a:p>
          <a:pPr algn="ctr"/>
          <a:endParaRPr lang="en-US"/>
        </a:p>
      </dgm:t>
    </dgm:pt>
    <dgm:pt modelId="{E2559E58-F974-4BCB-8B70-9172A36EA85A}">
      <dgm:prSet phldrT="[Text]" custT="1"/>
      <dgm:spPr>
        <a:xfrm>
          <a:off x="2055555" y="34731"/>
          <a:ext cx="1473770" cy="788464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US" sz="11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SOBERANÍA ALIMENTARIA SANA</a:t>
          </a:r>
        </a:p>
      </dgm:t>
    </dgm:pt>
    <dgm:pt modelId="{DC0A5E0B-EDD1-42FE-9CF5-517359944B2A}" type="parTrans" cxnId="{CD3B6147-4F86-45A1-9817-1BEFE5EFEBDE}">
      <dgm:prSet/>
      <dgm:spPr/>
      <dgm:t>
        <a:bodyPr/>
        <a:lstStyle/>
        <a:p>
          <a:pPr algn="ctr"/>
          <a:endParaRPr lang="en-US"/>
        </a:p>
      </dgm:t>
    </dgm:pt>
    <dgm:pt modelId="{895CCD0A-0338-4730-BF55-97AB032785AB}" type="sibTrans" cxnId="{CD3B6147-4F86-45A1-9817-1BEFE5EFEBDE}">
      <dgm:prSet/>
      <dgm:spPr>
        <a:xfrm>
          <a:off x="1960866" y="332053"/>
          <a:ext cx="2462518" cy="2462518"/>
        </a:xfrm>
        <a:prstGeom prst="blockArc">
          <a:avLst>
            <a:gd name="adj1" fmla="val 15035413"/>
            <a:gd name="adj2" fmla="val 85500"/>
            <a:gd name="adj3" fmla="val 4639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 algn="ctr"/>
          <a:endParaRPr lang="en-US"/>
        </a:p>
      </dgm:t>
    </dgm:pt>
    <dgm:pt modelId="{8E899355-086A-48A9-9D69-B26A1C774C7A}">
      <dgm:prSet phldrT="[Text]" custT="1"/>
      <dgm:spPr>
        <a:xfrm>
          <a:off x="3708599" y="1196610"/>
          <a:ext cx="1371714" cy="793224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US" sz="11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SOBERANIA</a:t>
          </a:r>
          <a:r>
            <a:rPr lang="en-US" sz="1100" baseline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ENERGÉTICA LIMPIA</a:t>
          </a:r>
          <a:endParaRPr lang="en-US" sz="11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5DA9081-AA08-42C9-B2BD-216885067AF9}" type="parTrans" cxnId="{4860243E-326F-42F3-8131-F16AB42445D0}">
      <dgm:prSet/>
      <dgm:spPr/>
      <dgm:t>
        <a:bodyPr/>
        <a:lstStyle/>
        <a:p>
          <a:pPr algn="ctr"/>
          <a:endParaRPr lang="en-US"/>
        </a:p>
      </dgm:t>
    </dgm:pt>
    <dgm:pt modelId="{1901771B-3D2F-4F08-9C18-76A928ABF1BA}" type="sibTrans" cxnId="{4860243E-326F-42F3-8131-F16AB42445D0}">
      <dgm:prSet/>
      <dgm:spPr>
        <a:xfrm>
          <a:off x="1960866" y="391883"/>
          <a:ext cx="2462518" cy="2462518"/>
        </a:xfrm>
        <a:prstGeom prst="blockArc">
          <a:avLst>
            <a:gd name="adj1" fmla="val 21514468"/>
            <a:gd name="adj2" fmla="val 6564587"/>
            <a:gd name="adj3" fmla="val 4639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 algn="ctr"/>
          <a:endParaRPr lang="en-US"/>
        </a:p>
      </dgm:t>
    </dgm:pt>
    <dgm:pt modelId="{5D66B197-FEDF-4D7A-BDAF-027342E089BC}">
      <dgm:prSet phldrT="[Text]" custT="1"/>
      <dgm:spPr>
        <a:xfrm>
          <a:off x="2047853" y="2360879"/>
          <a:ext cx="1489175" cy="793224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US" sz="11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CICLO</a:t>
          </a:r>
          <a:r>
            <a:rPr lang="en-US" sz="1100" baseline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SOSTENIBLE DE AGUA Y </a:t>
          </a:r>
          <a:r>
            <a:rPr lang="en-US" sz="1100" baseline="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RESIDUOS-MATERIALES DE LA CONSTRUCCION</a:t>
          </a:r>
          <a:endParaRPr lang="en-US" sz="11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0C1F6660-7068-4CFC-99EB-BD94B2B48AD3}" type="parTrans" cxnId="{A67A431B-3EC1-4202-A953-CB6F26130D9A}">
      <dgm:prSet/>
      <dgm:spPr/>
      <dgm:t>
        <a:bodyPr/>
        <a:lstStyle/>
        <a:p>
          <a:pPr algn="ctr"/>
          <a:endParaRPr lang="en-US"/>
        </a:p>
      </dgm:t>
    </dgm:pt>
    <dgm:pt modelId="{0A13185B-DE1E-4FF5-882C-F1B453C7F91A}" type="sibTrans" cxnId="{A67A431B-3EC1-4202-A953-CB6F26130D9A}">
      <dgm:prSet/>
      <dgm:spPr>
        <a:xfrm>
          <a:off x="1103468" y="414030"/>
          <a:ext cx="2462518" cy="2462518"/>
        </a:xfrm>
        <a:prstGeom prst="blockArc">
          <a:avLst>
            <a:gd name="adj1" fmla="val 4057857"/>
            <a:gd name="adj2" fmla="val 10899213"/>
            <a:gd name="adj3" fmla="val 4639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 algn="ctr"/>
          <a:endParaRPr lang="en-US"/>
        </a:p>
      </dgm:t>
    </dgm:pt>
    <dgm:pt modelId="{BE5DCB9E-4F5A-43B5-AE7C-742438089074}">
      <dgm:prSet phldrT="[Text]" custT="1"/>
      <dgm:spPr>
        <a:xfrm>
          <a:off x="429220" y="1213972"/>
          <a:ext cx="1406608" cy="793224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US" sz="11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SOBERANIA</a:t>
          </a:r>
          <a:r>
            <a:rPr lang="en-US" sz="1100" baseline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DEL CONOCIMIENTO</a:t>
          </a:r>
          <a:endParaRPr lang="en-US" sz="11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737AE62-6445-45DB-A13E-920CC488D1C0}" type="parTrans" cxnId="{0DA33711-ED9D-4CB3-9D3C-BCC3E0B57D7D}">
      <dgm:prSet/>
      <dgm:spPr/>
      <dgm:t>
        <a:bodyPr/>
        <a:lstStyle/>
        <a:p>
          <a:pPr algn="ctr"/>
          <a:endParaRPr lang="en-US"/>
        </a:p>
      </dgm:t>
    </dgm:pt>
    <dgm:pt modelId="{E4EBDC49-F2CE-4C1B-A7BB-7E88B997C112}" type="sibTrans" cxnId="{0DA33711-ED9D-4CB3-9D3C-BCC3E0B57D7D}">
      <dgm:prSet/>
      <dgm:spPr>
        <a:xfrm>
          <a:off x="1101927" y="309271"/>
          <a:ext cx="2462518" cy="2462518"/>
        </a:xfrm>
        <a:prstGeom prst="blockArc">
          <a:avLst>
            <a:gd name="adj1" fmla="val 10599648"/>
            <a:gd name="adj2" fmla="val 17546907"/>
            <a:gd name="adj3" fmla="val 4639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 algn="ctr"/>
          <a:endParaRPr lang="en-US"/>
        </a:p>
      </dgm:t>
    </dgm:pt>
    <dgm:pt modelId="{4E644135-D9E5-4713-A3A1-D5791475841C}">
      <dgm:prSet/>
      <dgm:spPr/>
      <dgm:t>
        <a:bodyPr/>
        <a:lstStyle/>
        <a:p>
          <a:endParaRPr lang="en-US"/>
        </a:p>
      </dgm:t>
    </dgm:pt>
    <dgm:pt modelId="{7C72363C-8969-428F-BDA2-B4888438EAAC}" type="parTrans" cxnId="{61E906E8-848A-44F8-ACC0-B3D967E51660}">
      <dgm:prSet/>
      <dgm:spPr/>
      <dgm:t>
        <a:bodyPr/>
        <a:lstStyle/>
        <a:p>
          <a:endParaRPr lang="en-US"/>
        </a:p>
      </dgm:t>
    </dgm:pt>
    <dgm:pt modelId="{7E899E29-2409-4370-A05F-B2206E461881}" type="sibTrans" cxnId="{61E906E8-848A-44F8-ACC0-B3D967E51660}">
      <dgm:prSet/>
      <dgm:spPr/>
      <dgm:t>
        <a:bodyPr/>
        <a:lstStyle/>
        <a:p>
          <a:endParaRPr lang="en-US"/>
        </a:p>
      </dgm:t>
    </dgm:pt>
    <dgm:pt modelId="{258563DE-A7DA-44C7-B55C-5DBA686D3709}" type="pres">
      <dgm:prSet presAssocID="{32E9520D-A579-4113-A308-15CB9581888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6396985-2AAC-4CD7-9D72-A5A680D4BE4C}" type="pres">
      <dgm:prSet presAssocID="{A2A843C7-A285-4674-87E4-151AD14976B8}" presName="centerShape" presStyleLbl="node0" presStyleIdx="0" presStyleCnt="1" custScaleX="125982" custLinFactNeighborX="240" custLinFactNeighborY="-2406"/>
      <dgm:spPr/>
      <dgm:t>
        <a:bodyPr/>
        <a:lstStyle/>
        <a:p>
          <a:endParaRPr lang="en-US"/>
        </a:p>
      </dgm:t>
    </dgm:pt>
    <dgm:pt modelId="{7494165A-6F4C-47A2-8C2D-728CE4107762}" type="pres">
      <dgm:prSet presAssocID="{E2559E58-F974-4BCB-8B70-9172A36EA85A}" presName="node" presStyleLbl="node1" presStyleIdx="0" presStyleCnt="4" custScaleX="185795" custScaleY="99400" custRadScaleRad="97343" custRadScaleInc="66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FF868E-FBD9-42A5-936F-73DA0F91CEDE}" type="pres">
      <dgm:prSet presAssocID="{E2559E58-F974-4BCB-8B70-9172A36EA85A}" presName="dummy" presStyleCnt="0"/>
      <dgm:spPr/>
    </dgm:pt>
    <dgm:pt modelId="{AC40A25A-F7C7-4B73-9BAB-F3CC37971A39}" type="pres">
      <dgm:prSet presAssocID="{895CCD0A-0338-4730-BF55-97AB032785AB}" presName="sibTrans" presStyleLbl="sibTrans2D1" presStyleIdx="0" presStyleCnt="4"/>
      <dgm:spPr/>
      <dgm:t>
        <a:bodyPr/>
        <a:lstStyle/>
        <a:p>
          <a:endParaRPr lang="en-US"/>
        </a:p>
      </dgm:t>
    </dgm:pt>
    <dgm:pt modelId="{905B27CC-970E-4D18-96E0-C9ABB989B065}" type="pres">
      <dgm:prSet presAssocID="{8E899355-086A-48A9-9D69-B26A1C774C7A}" presName="node" presStyleLbl="node1" presStyleIdx="1" presStyleCnt="4" custScaleX="172929" custRadScaleRad="136571" custRadScaleInc="-6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AE5AB8-7BC1-4292-99E8-98C2F3097A81}" type="pres">
      <dgm:prSet presAssocID="{8E899355-086A-48A9-9D69-B26A1C774C7A}" presName="dummy" presStyleCnt="0"/>
      <dgm:spPr/>
    </dgm:pt>
    <dgm:pt modelId="{4B3FA6F9-41B5-440C-938B-D1BD9043DB0D}" type="pres">
      <dgm:prSet presAssocID="{1901771B-3D2F-4F08-9C18-76A928ABF1BA}" presName="sibTrans" presStyleLbl="sibTrans2D1" presStyleIdx="1" presStyleCnt="4"/>
      <dgm:spPr/>
      <dgm:t>
        <a:bodyPr/>
        <a:lstStyle/>
        <a:p>
          <a:endParaRPr lang="en-US"/>
        </a:p>
      </dgm:t>
    </dgm:pt>
    <dgm:pt modelId="{BB437839-C8D6-4C65-9BF3-FCF266A75B13}" type="pres">
      <dgm:prSet presAssocID="{5D66B197-FEDF-4D7A-BDAF-027342E089BC}" presName="node" presStyleLbl="node1" presStyleIdx="2" presStyleCnt="4" custScaleX="187737" custRadScaleRad="96382" custRadScaleInc="-6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33CAC1-E684-4B08-A1EB-EE987501E884}" type="pres">
      <dgm:prSet presAssocID="{5D66B197-FEDF-4D7A-BDAF-027342E089BC}" presName="dummy" presStyleCnt="0"/>
      <dgm:spPr/>
    </dgm:pt>
    <dgm:pt modelId="{130AE55C-1682-4DDC-842B-146115E4F37E}" type="pres">
      <dgm:prSet presAssocID="{0A13185B-DE1E-4FF5-882C-F1B453C7F91A}" presName="sibTrans" presStyleLbl="sibTrans2D1" presStyleIdx="2" presStyleCnt="4"/>
      <dgm:spPr/>
      <dgm:t>
        <a:bodyPr/>
        <a:lstStyle/>
        <a:p>
          <a:endParaRPr lang="en-US"/>
        </a:p>
      </dgm:t>
    </dgm:pt>
    <dgm:pt modelId="{D2A5FB03-7785-4555-9FFB-14FBA9FFAD7C}" type="pres">
      <dgm:prSet presAssocID="{BE5DCB9E-4F5A-43B5-AE7C-742438089074}" presName="node" presStyleLbl="node1" presStyleIdx="3" presStyleCnt="4" custScaleX="177328" custRadScaleRad="134650" custRadScaleInc="-13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DAC96E-50A7-4204-9515-F99B0DCF08C4}" type="pres">
      <dgm:prSet presAssocID="{BE5DCB9E-4F5A-43B5-AE7C-742438089074}" presName="dummy" presStyleCnt="0"/>
      <dgm:spPr/>
    </dgm:pt>
    <dgm:pt modelId="{37456100-BCF3-4A57-9542-6E7A4FCAB51E}" type="pres">
      <dgm:prSet presAssocID="{E4EBDC49-F2CE-4C1B-A7BB-7E88B997C112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46F3449A-83D2-4B7B-9F96-7FA215DFD6D1}" type="presOf" srcId="{5D66B197-FEDF-4D7A-BDAF-027342E089BC}" destId="{BB437839-C8D6-4C65-9BF3-FCF266A75B13}" srcOrd="0" destOrd="0" presId="urn:microsoft.com/office/officeart/2005/8/layout/radial6"/>
    <dgm:cxn modelId="{469D2660-D282-4E4A-BF57-BF519F4CC715}" type="presOf" srcId="{8E899355-086A-48A9-9D69-B26A1C774C7A}" destId="{905B27CC-970E-4D18-96E0-C9ABB989B065}" srcOrd="0" destOrd="0" presId="urn:microsoft.com/office/officeart/2005/8/layout/radial6"/>
    <dgm:cxn modelId="{4860243E-326F-42F3-8131-F16AB42445D0}" srcId="{A2A843C7-A285-4674-87E4-151AD14976B8}" destId="{8E899355-086A-48A9-9D69-B26A1C774C7A}" srcOrd="1" destOrd="0" parTransId="{55DA9081-AA08-42C9-B2BD-216885067AF9}" sibTransId="{1901771B-3D2F-4F08-9C18-76A928ABF1BA}"/>
    <dgm:cxn modelId="{4898877A-F4E7-4821-8DDA-B00E29F0E629}" type="presOf" srcId="{A2A843C7-A285-4674-87E4-151AD14976B8}" destId="{46396985-2AAC-4CD7-9D72-A5A680D4BE4C}" srcOrd="0" destOrd="0" presId="urn:microsoft.com/office/officeart/2005/8/layout/radial6"/>
    <dgm:cxn modelId="{616786B0-49DF-45AC-A835-A39F401F1905}" srcId="{32E9520D-A579-4113-A308-15CB9581888F}" destId="{A2A843C7-A285-4674-87E4-151AD14976B8}" srcOrd="0" destOrd="0" parTransId="{D2E845E8-FD2F-410B-82EA-9BD864191B06}" sibTransId="{41B67EBC-4D3F-4CE3-AB44-993252E6D34C}"/>
    <dgm:cxn modelId="{6EB38465-A32A-4C08-A7CB-BAB14B1F5E3F}" type="presOf" srcId="{E2559E58-F974-4BCB-8B70-9172A36EA85A}" destId="{7494165A-6F4C-47A2-8C2D-728CE4107762}" srcOrd="0" destOrd="0" presId="urn:microsoft.com/office/officeart/2005/8/layout/radial6"/>
    <dgm:cxn modelId="{12C9F035-96AE-4FEF-9981-CBAEF98B4DE0}" type="presOf" srcId="{1901771B-3D2F-4F08-9C18-76A928ABF1BA}" destId="{4B3FA6F9-41B5-440C-938B-D1BD9043DB0D}" srcOrd="0" destOrd="0" presId="urn:microsoft.com/office/officeart/2005/8/layout/radial6"/>
    <dgm:cxn modelId="{CD3B6147-4F86-45A1-9817-1BEFE5EFEBDE}" srcId="{A2A843C7-A285-4674-87E4-151AD14976B8}" destId="{E2559E58-F974-4BCB-8B70-9172A36EA85A}" srcOrd="0" destOrd="0" parTransId="{DC0A5E0B-EDD1-42FE-9CF5-517359944B2A}" sibTransId="{895CCD0A-0338-4730-BF55-97AB032785AB}"/>
    <dgm:cxn modelId="{0DA33711-ED9D-4CB3-9D3C-BCC3E0B57D7D}" srcId="{A2A843C7-A285-4674-87E4-151AD14976B8}" destId="{BE5DCB9E-4F5A-43B5-AE7C-742438089074}" srcOrd="3" destOrd="0" parTransId="{3737AE62-6445-45DB-A13E-920CC488D1C0}" sibTransId="{E4EBDC49-F2CE-4C1B-A7BB-7E88B997C112}"/>
    <dgm:cxn modelId="{036BD965-C7C3-41C7-B955-9C94015B1947}" type="presOf" srcId="{895CCD0A-0338-4730-BF55-97AB032785AB}" destId="{AC40A25A-F7C7-4B73-9BAB-F3CC37971A39}" srcOrd="0" destOrd="0" presId="urn:microsoft.com/office/officeart/2005/8/layout/radial6"/>
    <dgm:cxn modelId="{61E906E8-848A-44F8-ACC0-B3D967E51660}" srcId="{32E9520D-A579-4113-A308-15CB9581888F}" destId="{4E644135-D9E5-4713-A3A1-D5791475841C}" srcOrd="1" destOrd="0" parTransId="{7C72363C-8969-428F-BDA2-B4888438EAAC}" sibTransId="{7E899E29-2409-4370-A05F-B2206E461881}"/>
    <dgm:cxn modelId="{1A007CBC-73FA-44D3-82FC-E9F1CD55F58C}" type="presOf" srcId="{0A13185B-DE1E-4FF5-882C-F1B453C7F91A}" destId="{130AE55C-1682-4DDC-842B-146115E4F37E}" srcOrd="0" destOrd="0" presId="urn:microsoft.com/office/officeart/2005/8/layout/radial6"/>
    <dgm:cxn modelId="{993902AE-02B6-4017-A9A9-B665DCCB1F3F}" type="presOf" srcId="{E4EBDC49-F2CE-4C1B-A7BB-7E88B997C112}" destId="{37456100-BCF3-4A57-9542-6E7A4FCAB51E}" srcOrd="0" destOrd="0" presId="urn:microsoft.com/office/officeart/2005/8/layout/radial6"/>
    <dgm:cxn modelId="{5402089D-768F-4860-A0E9-6C1EF04D9498}" type="presOf" srcId="{32E9520D-A579-4113-A308-15CB9581888F}" destId="{258563DE-A7DA-44C7-B55C-5DBA686D3709}" srcOrd="0" destOrd="0" presId="urn:microsoft.com/office/officeart/2005/8/layout/radial6"/>
    <dgm:cxn modelId="{A67A431B-3EC1-4202-A953-CB6F26130D9A}" srcId="{A2A843C7-A285-4674-87E4-151AD14976B8}" destId="{5D66B197-FEDF-4D7A-BDAF-027342E089BC}" srcOrd="2" destOrd="0" parTransId="{0C1F6660-7068-4CFC-99EB-BD94B2B48AD3}" sibTransId="{0A13185B-DE1E-4FF5-882C-F1B453C7F91A}"/>
    <dgm:cxn modelId="{99710303-F540-441D-83A1-57A2EB9DCD9B}" type="presOf" srcId="{BE5DCB9E-4F5A-43B5-AE7C-742438089074}" destId="{D2A5FB03-7785-4555-9FFB-14FBA9FFAD7C}" srcOrd="0" destOrd="0" presId="urn:microsoft.com/office/officeart/2005/8/layout/radial6"/>
    <dgm:cxn modelId="{9EBD0EBC-FF1A-4D72-B59F-E98BF5A3376F}" type="presParOf" srcId="{258563DE-A7DA-44C7-B55C-5DBA686D3709}" destId="{46396985-2AAC-4CD7-9D72-A5A680D4BE4C}" srcOrd="0" destOrd="0" presId="urn:microsoft.com/office/officeart/2005/8/layout/radial6"/>
    <dgm:cxn modelId="{DBFCBD21-201F-4A11-A280-8871B3EF437A}" type="presParOf" srcId="{258563DE-A7DA-44C7-B55C-5DBA686D3709}" destId="{7494165A-6F4C-47A2-8C2D-728CE4107762}" srcOrd="1" destOrd="0" presId="urn:microsoft.com/office/officeart/2005/8/layout/radial6"/>
    <dgm:cxn modelId="{39F1B488-E498-4382-9541-0B8F21BDFE91}" type="presParOf" srcId="{258563DE-A7DA-44C7-B55C-5DBA686D3709}" destId="{1BFF868E-FBD9-42A5-936F-73DA0F91CEDE}" srcOrd="2" destOrd="0" presId="urn:microsoft.com/office/officeart/2005/8/layout/radial6"/>
    <dgm:cxn modelId="{570D6B88-022A-4CA3-B6F6-FA0625CF93FB}" type="presParOf" srcId="{258563DE-A7DA-44C7-B55C-5DBA686D3709}" destId="{AC40A25A-F7C7-4B73-9BAB-F3CC37971A39}" srcOrd="3" destOrd="0" presId="urn:microsoft.com/office/officeart/2005/8/layout/radial6"/>
    <dgm:cxn modelId="{10582741-1E63-4292-A26B-FC0F57A0802B}" type="presParOf" srcId="{258563DE-A7DA-44C7-B55C-5DBA686D3709}" destId="{905B27CC-970E-4D18-96E0-C9ABB989B065}" srcOrd="4" destOrd="0" presId="urn:microsoft.com/office/officeart/2005/8/layout/radial6"/>
    <dgm:cxn modelId="{25313F55-07A7-4999-BFCA-16183510A7C7}" type="presParOf" srcId="{258563DE-A7DA-44C7-B55C-5DBA686D3709}" destId="{BAAE5AB8-7BC1-4292-99E8-98C2F3097A81}" srcOrd="5" destOrd="0" presId="urn:microsoft.com/office/officeart/2005/8/layout/radial6"/>
    <dgm:cxn modelId="{FD7A17EC-8DCF-458C-977E-1664EE8B72FC}" type="presParOf" srcId="{258563DE-A7DA-44C7-B55C-5DBA686D3709}" destId="{4B3FA6F9-41B5-440C-938B-D1BD9043DB0D}" srcOrd="6" destOrd="0" presId="urn:microsoft.com/office/officeart/2005/8/layout/radial6"/>
    <dgm:cxn modelId="{823E9957-D304-47DD-A6A8-CC7FA9C840CF}" type="presParOf" srcId="{258563DE-A7DA-44C7-B55C-5DBA686D3709}" destId="{BB437839-C8D6-4C65-9BF3-FCF266A75B13}" srcOrd="7" destOrd="0" presId="urn:microsoft.com/office/officeart/2005/8/layout/radial6"/>
    <dgm:cxn modelId="{D68C9457-519B-4BF2-9BFC-1A14CCAFC1B6}" type="presParOf" srcId="{258563DE-A7DA-44C7-B55C-5DBA686D3709}" destId="{7C33CAC1-E684-4B08-A1EB-EE987501E884}" srcOrd="8" destOrd="0" presId="urn:microsoft.com/office/officeart/2005/8/layout/radial6"/>
    <dgm:cxn modelId="{5C5399C1-A3D0-4806-B9FF-36850EF2CD75}" type="presParOf" srcId="{258563DE-A7DA-44C7-B55C-5DBA686D3709}" destId="{130AE55C-1682-4DDC-842B-146115E4F37E}" srcOrd="9" destOrd="0" presId="urn:microsoft.com/office/officeart/2005/8/layout/radial6"/>
    <dgm:cxn modelId="{33BEA0CA-2E2E-4209-813A-98D2FF6B694C}" type="presParOf" srcId="{258563DE-A7DA-44C7-B55C-5DBA686D3709}" destId="{D2A5FB03-7785-4555-9FFB-14FBA9FFAD7C}" srcOrd="10" destOrd="0" presId="urn:microsoft.com/office/officeart/2005/8/layout/radial6"/>
    <dgm:cxn modelId="{77BCBA6D-E338-4745-85FA-E8B75E861A5B}" type="presParOf" srcId="{258563DE-A7DA-44C7-B55C-5DBA686D3709}" destId="{AADAC96E-50A7-4204-9515-F99B0DCF08C4}" srcOrd="11" destOrd="0" presId="urn:microsoft.com/office/officeart/2005/8/layout/radial6"/>
    <dgm:cxn modelId="{FD7C21DC-31C6-4907-9E1F-2F6B98E49A03}" type="presParOf" srcId="{258563DE-A7DA-44C7-B55C-5DBA686D3709}" destId="{37456100-BCF3-4A57-9542-6E7A4FCAB51E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A184F-7394-457F-AA33-10E839E40D69}">
      <dsp:nvSpPr>
        <dsp:cNvPr id="0" name=""/>
        <dsp:cNvSpPr/>
      </dsp:nvSpPr>
      <dsp:spPr>
        <a:xfrm>
          <a:off x="1918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err="1"/>
            <a:t>Ecologia</a:t>
          </a:r>
          <a:endParaRPr lang="en-US" sz="2100" kern="1200"/>
        </a:p>
      </dsp:txBody>
      <dsp:txXfrm>
        <a:off x="1918" y="1407160"/>
        <a:ext cx="2011188" cy="1407160"/>
      </dsp:txXfrm>
    </dsp:sp>
    <dsp:sp modelId="{24E6AADD-7115-4CD6-81E1-379444ECE46C}">
      <dsp:nvSpPr>
        <dsp:cNvPr id="0" name=""/>
        <dsp:cNvSpPr/>
      </dsp:nvSpPr>
      <dsp:spPr>
        <a:xfrm>
          <a:off x="421782" y="211073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5B24C9-D376-4E8F-A165-D3C060501148}">
      <dsp:nvSpPr>
        <dsp:cNvPr id="0" name=""/>
        <dsp:cNvSpPr/>
      </dsp:nvSpPr>
      <dsp:spPr>
        <a:xfrm>
          <a:off x="2065096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err="1"/>
            <a:t>Economia</a:t>
          </a:r>
          <a:endParaRPr lang="en-US" sz="2100" kern="1200"/>
        </a:p>
      </dsp:txBody>
      <dsp:txXfrm>
        <a:off x="2065096" y="1407160"/>
        <a:ext cx="2011188" cy="1407160"/>
      </dsp:txXfrm>
    </dsp:sp>
    <dsp:sp modelId="{9CC565CA-42D5-4AB9-909F-EACD7761070F}">
      <dsp:nvSpPr>
        <dsp:cNvPr id="0" name=""/>
        <dsp:cNvSpPr/>
      </dsp:nvSpPr>
      <dsp:spPr>
        <a:xfrm>
          <a:off x="2493307" y="211073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8454A3-3C19-436F-95DA-F418D94027AB}">
      <dsp:nvSpPr>
        <dsp:cNvPr id="0" name=""/>
        <dsp:cNvSpPr/>
      </dsp:nvSpPr>
      <dsp:spPr>
        <a:xfrm>
          <a:off x="4144967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err="1"/>
            <a:t>Conocimiento</a:t>
          </a:r>
          <a:endParaRPr lang="en-US" sz="2100" kern="1200"/>
        </a:p>
      </dsp:txBody>
      <dsp:txXfrm>
        <a:off x="4144967" y="1407160"/>
        <a:ext cx="2011188" cy="1407160"/>
      </dsp:txXfrm>
    </dsp:sp>
    <dsp:sp modelId="{82B4E753-DC83-4912-B262-8A45CC9D2B95}">
      <dsp:nvSpPr>
        <dsp:cNvPr id="0" name=""/>
        <dsp:cNvSpPr/>
      </dsp:nvSpPr>
      <dsp:spPr>
        <a:xfrm>
          <a:off x="4546849" y="287535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582CEB-C9B5-4BEB-97FD-38A2CE199D47}">
      <dsp:nvSpPr>
        <dsp:cNvPr id="0" name=""/>
        <dsp:cNvSpPr/>
      </dsp:nvSpPr>
      <dsp:spPr>
        <a:xfrm>
          <a:off x="6216492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err="1"/>
            <a:t>Leyes</a:t>
          </a:r>
          <a:endParaRPr lang="en-US" sz="2100" kern="1200"/>
        </a:p>
      </dsp:txBody>
      <dsp:txXfrm>
        <a:off x="6216492" y="1407160"/>
        <a:ext cx="2011188" cy="1407160"/>
      </dsp:txXfrm>
    </dsp:sp>
    <dsp:sp modelId="{1D9A3EFB-AF4B-443A-BA4C-5D7A86B95BCB}">
      <dsp:nvSpPr>
        <dsp:cNvPr id="0" name=""/>
        <dsp:cNvSpPr/>
      </dsp:nvSpPr>
      <dsp:spPr>
        <a:xfrm>
          <a:off x="6636356" y="211074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C7E42-55B4-43C2-8A02-56E8D78D8791}">
      <dsp:nvSpPr>
        <dsp:cNvPr id="0" name=""/>
        <dsp:cNvSpPr/>
      </dsp:nvSpPr>
      <dsp:spPr>
        <a:xfrm>
          <a:off x="329183" y="2814320"/>
          <a:ext cx="7571232" cy="52768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B446E-18BC-4F79-AF0F-AF30C6C20866}">
      <dsp:nvSpPr>
        <dsp:cNvPr id="0" name=""/>
        <dsp:cNvSpPr/>
      </dsp:nvSpPr>
      <dsp:spPr>
        <a:xfrm>
          <a:off x="1697360" y="501772"/>
          <a:ext cx="606715" cy="2105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297"/>
              </a:lnTo>
              <a:lnTo>
                <a:pt x="606715" y="105297"/>
              </a:lnTo>
              <a:lnTo>
                <a:pt x="606715" y="2105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3CCC1-2FA8-41BF-AEA4-AD1BEF27FB6B}">
      <dsp:nvSpPr>
        <dsp:cNvPr id="0" name=""/>
        <dsp:cNvSpPr/>
      </dsp:nvSpPr>
      <dsp:spPr>
        <a:xfrm>
          <a:off x="1090644" y="501772"/>
          <a:ext cx="606715" cy="210595"/>
        </a:xfrm>
        <a:custGeom>
          <a:avLst/>
          <a:gdLst/>
          <a:ahLst/>
          <a:cxnLst/>
          <a:rect l="0" t="0" r="0" b="0"/>
          <a:pathLst>
            <a:path>
              <a:moveTo>
                <a:pt x="606715" y="0"/>
              </a:moveTo>
              <a:lnTo>
                <a:pt x="606715" y="105297"/>
              </a:lnTo>
              <a:lnTo>
                <a:pt x="0" y="105297"/>
              </a:lnTo>
              <a:lnTo>
                <a:pt x="0" y="2105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BE9D83-B002-49A9-BE0A-9D9A0DFC2A9B}">
      <dsp:nvSpPr>
        <dsp:cNvPr id="0" name=""/>
        <dsp:cNvSpPr/>
      </dsp:nvSpPr>
      <dsp:spPr>
        <a:xfrm>
          <a:off x="370383" y="354"/>
          <a:ext cx="2653952" cy="5014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Equidad</a:t>
          </a:r>
          <a:r>
            <a:rPr lang="en-US" sz="20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2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</a:t>
          </a:r>
          <a:r>
            <a:rPr lang="en-US" sz="1200" b="1" kern="1200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Salud</a:t>
          </a:r>
          <a:endParaRPr lang="en-US" sz="20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383" y="354"/>
        <a:ext cx="2653952" cy="501417"/>
      </dsp:txXfrm>
    </dsp:sp>
    <dsp:sp modelId="{E13E7A10-419F-40C5-9935-D38E9F296C93}">
      <dsp:nvSpPr>
        <dsp:cNvPr id="0" name=""/>
        <dsp:cNvSpPr/>
      </dsp:nvSpPr>
      <dsp:spPr>
        <a:xfrm>
          <a:off x="589227" y="712367"/>
          <a:ext cx="1002834" cy="5014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Evolucion</a:t>
          </a:r>
          <a:r>
            <a:rPr lang="en-US" sz="1400" kern="1200" dirty="0"/>
            <a:t> </a:t>
          </a:r>
          <a:r>
            <a:rPr lang="en-US" sz="1050" kern="1200" dirty="0"/>
            <a:t>de la </a:t>
          </a:r>
          <a:r>
            <a:rPr lang="en-US" sz="1050" kern="1200" dirty="0" err="1"/>
            <a:t>salud</a:t>
          </a:r>
          <a:endParaRPr lang="en-US" sz="1400" kern="1200" dirty="0"/>
        </a:p>
      </dsp:txBody>
      <dsp:txXfrm>
        <a:off x="589227" y="712367"/>
        <a:ext cx="1002834" cy="501417"/>
      </dsp:txXfrm>
    </dsp:sp>
    <dsp:sp modelId="{2ADCFE8D-9605-4530-9EE9-B9C194B67DC7}">
      <dsp:nvSpPr>
        <dsp:cNvPr id="0" name=""/>
        <dsp:cNvSpPr/>
      </dsp:nvSpPr>
      <dsp:spPr>
        <a:xfrm>
          <a:off x="1802657" y="712367"/>
          <a:ext cx="1002834" cy="5014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Distribucion</a:t>
          </a:r>
          <a:r>
            <a:rPr lang="en-US" sz="1400" kern="1200" dirty="0"/>
            <a:t> </a:t>
          </a:r>
          <a:r>
            <a:rPr lang="en-US" sz="1050" kern="1200" dirty="0"/>
            <a:t>de la </a:t>
          </a:r>
          <a:r>
            <a:rPr lang="en-US" sz="1050" kern="1200" dirty="0" err="1"/>
            <a:t>salud</a:t>
          </a:r>
          <a:endParaRPr lang="en-US" sz="1400" kern="1200" dirty="0"/>
        </a:p>
      </dsp:txBody>
      <dsp:txXfrm>
        <a:off x="1802657" y="712367"/>
        <a:ext cx="1002834" cy="5014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48B3C0-396A-4628-87F3-A8BF0AD710D1}">
      <dsp:nvSpPr>
        <dsp:cNvPr id="0" name=""/>
        <dsp:cNvSpPr/>
      </dsp:nvSpPr>
      <dsp:spPr>
        <a:xfrm>
          <a:off x="1584173" y="0"/>
          <a:ext cx="1512168" cy="151216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909DF8-6445-4FE7-AD03-D791BF54678C}">
      <dsp:nvSpPr>
        <dsp:cNvPr id="0" name=""/>
        <dsp:cNvSpPr/>
      </dsp:nvSpPr>
      <dsp:spPr>
        <a:xfrm>
          <a:off x="2370863" y="152028"/>
          <a:ext cx="982909" cy="35795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err="1"/>
            <a:t>Potencial</a:t>
          </a:r>
          <a:r>
            <a:rPr lang="en-US" sz="900" kern="1200"/>
            <a:t> </a:t>
          </a:r>
          <a:r>
            <a:rPr lang="en-US" sz="900" kern="1200" err="1"/>
            <a:t>fisico</a:t>
          </a:r>
          <a:r>
            <a:rPr lang="en-US" sz="900" kern="1200"/>
            <a:t> y </a:t>
          </a:r>
          <a:r>
            <a:rPr lang="en-US" sz="900" kern="1200" err="1"/>
            <a:t>psicosocial</a:t>
          </a:r>
          <a:endParaRPr lang="en-US" sz="900" kern="1200"/>
        </a:p>
      </dsp:txBody>
      <dsp:txXfrm>
        <a:off x="2388337" y="169502"/>
        <a:ext cx="947961" cy="323010"/>
      </dsp:txXfrm>
    </dsp:sp>
    <dsp:sp modelId="{83024F8E-8831-43EF-BCFE-42023AA02532}">
      <dsp:nvSpPr>
        <dsp:cNvPr id="0" name=""/>
        <dsp:cNvSpPr/>
      </dsp:nvSpPr>
      <dsp:spPr>
        <a:xfrm>
          <a:off x="2370863" y="554732"/>
          <a:ext cx="982909" cy="35795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err="1"/>
            <a:t>Necesidades</a:t>
          </a:r>
          <a:r>
            <a:rPr lang="en-US" sz="900" kern="1200"/>
            <a:t> de </a:t>
          </a:r>
          <a:r>
            <a:rPr lang="en-US" sz="900" kern="1200" err="1"/>
            <a:t>seguridad</a:t>
          </a:r>
          <a:endParaRPr lang="en-US" sz="900" kern="1200"/>
        </a:p>
      </dsp:txBody>
      <dsp:txXfrm>
        <a:off x="2388337" y="572206"/>
        <a:ext cx="947961" cy="323010"/>
      </dsp:txXfrm>
    </dsp:sp>
    <dsp:sp modelId="{E041EDE4-934D-46F6-9DD0-9DB281D922D8}">
      <dsp:nvSpPr>
        <dsp:cNvPr id="0" name=""/>
        <dsp:cNvSpPr/>
      </dsp:nvSpPr>
      <dsp:spPr>
        <a:xfrm>
          <a:off x="2370863" y="957435"/>
          <a:ext cx="982909" cy="35795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err="1"/>
            <a:t>Necesidades</a:t>
          </a:r>
          <a:r>
            <a:rPr lang="en-US" sz="900" kern="1200"/>
            <a:t> </a:t>
          </a:r>
          <a:r>
            <a:rPr lang="en-US" sz="900" kern="1200" err="1"/>
            <a:t>basicas</a:t>
          </a:r>
          <a:endParaRPr lang="en-US" sz="900" kern="1200"/>
        </a:p>
      </dsp:txBody>
      <dsp:txXfrm>
        <a:off x="2388337" y="974909"/>
        <a:ext cx="947961" cy="3230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EAA95-4AA5-4075-94F3-A32D7474F814}">
      <dsp:nvSpPr>
        <dsp:cNvPr id="0" name=""/>
        <dsp:cNvSpPr/>
      </dsp:nvSpPr>
      <dsp:spPr>
        <a:xfrm>
          <a:off x="1208" y="0"/>
          <a:ext cx="1267031" cy="8640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err="1"/>
            <a:t>Huella</a:t>
          </a:r>
          <a:r>
            <a:rPr lang="en-US" sz="800" kern="1200"/>
            <a:t> de </a:t>
          </a:r>
          <a:r>
            <a:rPr lang="en-US" sz="800" kern="1200" err="1"/>
            <a:t>carbono</a:t>
          </a:r>
          <a:endParaRPr lang="en-US" sz="800" kern="1200"/>
        </a:p>
      </dsp:txBody>
      <dsp:txXfrm>
        <a:off x="1208" y="345638"/>
        <a:ext cx="1267031" cy="345638"/>
      </dsp:txXfrm>
    </dsp:sp>
    <dsp:sp modelId="{06FB1CAA-481A-403B-8F3E-7193E6B49A98}">
      <dsp:nvSpPr>
        <dsp:cNvPr id="0" name=""/>
        <dsp:cNvSpPr/>
      </dsp:nvSpPr>
      <dsp:spPr>
        <a:xfrm>
          <a:off x="490852" y="51845"/>
          <a:ext cx="287743" cy="28774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E4DDC-4373-4D6B-AEA7-0996791A4F7A}">
      <dsp:nvSpPr>
        <dsp:cNvPr id="0" name=""/>
        <dsp:cNvSpPr/>
      </dsp:nvSpPr>
      <dsp:spPr>
        <a:xfrm>
          <a:off x="1322089" y="0"/>
          <a:ext cx="1267031" cy="8640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kern="1200" err="1"/>
            <a:t>Consumo</a:t>
          </a:r>
          <a:r>
            <a:rPr lang="en-US" sz="800" kern="1200"/>
            <a:t> y </a:t>
          </a:r>
          <a:r>
            <a:rPr lang="en-US" sz="800" kern="1200" err="1"/>
            <a:t>ahorro</a:t>
          </a:r>
          <a:r>
            <a:rPr lang="en-US" sz="800" kern="1200"/>
            <a:t> </a:t>
          </a:r>
          <a:r>
            <a:rPr lang="en-US" sz="800" kern="1200" err="1"/>
            <a:t>etico</a:t>
          </a:r>
          <a:endParaRPr lang="en-US" sz="800" kern="1200"/>
        </a:p>
      </dsp:txBody>
      <dsp:txXfrm>
        <a:off x="1322089" y="345638"/>
        <a:ext cx="1267031" cy="345638"/>
      </dsp:txXfrm>
    </dsp:sp>
    <dsp:sp modelId="{1CEA8B17-8EAB-469B-A2F7-F09C15FE3CDD}">
      <dsp:nvSpPr>
        <dsp:cNvPr id="0" name=""/>
        <dsp:cNvSpPr/>
      </dsp:nvSpPr>
      <dsp:spPr>
        <a:xfrm>
          <a:off x="1787374" y="52939"/>
          <a:ext cx="287743" cy="28774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35F707-BEF1-4761-8D63-953382CAEB71}">
      <dsp:nvSpPr>
        <dsp:cNvPr id="0" name=""/>
        <dsp:cNvSpPr/>
      </dsp:nvSpPr>
      <dsp:spPr>
        <a:xfrm>
          <a:off x="2611293" y="0"/>
          <a:ext cx="1267031" cy="8640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err="1"/>
            <a:t>Voto</a:t>
          </a:r>
          <a:r>
            <a:rPr lang="en-US" sz="800" kern="1200"/>
            <a:t> </a:t>
          </a:r>
          <a:r>
            <a:rPr lang="en-US" sz="800" kern="1200" err="1"/>
            <a:t>consciente</a:t>
          </a:r>
          <a:endParaRPr lang="en-US" sz="800" kern="1200"/>
        </a:p>
      </dsp:txBody>
      <dsp:txXfrm>
        <a:off x="2611293" y="345638"/>
        <a:ext cx="1267031" cy="345638"/>
      </dsp:txXfrm>
    </dsp:sp>
    <dsp:sp modelId="{40EBEF17-F941-464F-B370-F3C7F7FC161F}">
      <dsp:nvSpPr>
        <dsp:cNvPr id="0" name=""/>
        <dsp:cNvSpPr/>
      </dsp:nvSpPr>
      <dsp:spPr>
        <a:xfrm>
          <a:off x="3100937" y="51845"/>
          <a:ext cx="287743" cy="28774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E37C1F-3CEA-433D-9E1A-4EE0C68F0369}">
      <dsp:nvSpPr>
        <dsp:cNvPr id="0" name=""/>
        <dsp:cNvSpPr/>
      </dsp:nvSpPr>
      <dsp:spPr>
        <a:xfrm>
          <a:off x="3917544" y="0"/>
          <a:ext cx="1267031" cy="8640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err="1"/>
            <a:t>Impuesto</a:t>
          </a:r>
          <a:r>
            <a:rPr lang="en-US" sz="800" kern="1200"/>
            <a:t> </a:t>
          </a:r>
          <a:r>
            <a:rPr lang="en-US" sz="800" kern="1200" err="1"/>
            <a:t>responsable</a:t>
          </a:r>
          <a:endParaRPr lang="en-US" sz="800" kern="1200"/>
        </a:p>
      </dsp:txBody>
      <dsp:txXfrm>
        <a:off x="3917544" y="345638"/>
        <a:ext cx="1267031" cy="345638"/>
      </dsp:txXfrm>
    </dsp:sp>
    <dsp:sp modelId="{0DF58135-4A19-4D57-A100-31F54C9C5505}">
      <dsp:nvSpPr>
        <dsp:cNvPr id="0" name=""/>
        <dsp:cNvSpPr/>
      </dsp:nvSpPr>
      <dsp:spPr>
        <a:xfrm>
          <a:off x="4405979" y="51845"/>
          <a:ext cx="287743" cy="28774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306E3-BDED-49B7-80D5-8A6C88A55EB2}">
      <dsp:nvSpPr>
        <dsp:cNvPr id="0" name=""/>
        <dsp:cNvSpPr/>
      </dsp:nvSpPr>
      <dsp:spPr>
        <a:xfrm>
          <a:off x="207383" y="691276"/>
          <a:ext cx="4769809" cy="12961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69A1D-886D-400D-98B2-04AC9A408894}">
      <dsp:nvSpPr>
        <dsp:cNvPr id="0" name=""/>
        <dsp:cNvSpPr/>
      </dsp:nvSpPr>
      <dsp:spPr>
        <a:xfrm>
          <a:off x="2053971" y="527528"/>
          <a:ext cx="964138" cy="241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435"/>
              </a:lnTo>
              <a:lnTo>
                <a:pt x="964138" y="164435"/>
              </a:lnTo>
              <a:lnTo>
                <a:pt x="964138" y="2412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868378-07C8-41DC-A83A-46C26FABFEE7}">
      <dsp:nvSpPr>
        <dsp:cNvPr id="0" name=""/>
        <dsp:cNvSpPr/>
      </dsp:nvSpPr>
      <dsp:spPr>
        <a:xfrm>
          <a:off x="1106376" y="527528"/>
          <a:ext cx="947594" cy="241295"/>
        </a:xfrm>
        <a:custGeom>
          <a:avLst/>
          <a:gdLst/>
          <a:ahLst/>
          <a:cxnLst/>
          <a:rect l="0" t="0" r="0" b="0"/>
          <a:pathLst>
            <a:path>
              <a:moveTo>
                <a:pt x="947594" y="0"/>
              </a:moveTo>
              <a:lnTo>
                <a:pt x="947594" y="164435"/>
              </a:lnTo>
              <a:lnTo>
                <a:pt x="0" y="164435"/>
              </a:lnTo>
              <a:lnTo>
                <a:pt x="0" y="2412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4364B-2B3C-4E3A-AFC4-47B2C498196A}">
      <dsp:nvSpPr>
        <dsp:cNvPr id="0" name=""/>
        <dsp:cNvSpPr/>
      </dsp:nvSpPr>
      <dsp:spPr>
        <a:xfrm>
          <a:off x="831806" y="688"/>
          <a:ext cx="2444328" cy="5268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25DA2-B342-45A3-A48F-D65F2AA44389}">
      <dsp:nvSpPr>
        <dsp:cNvPr id="0" name=""/>
        <dsp:cNvSpPr/>
      </dsp:nvSpPr>
      <dsp:spPr>
        <a:xfrm>
          <a:off x="923992" y="88264"/>
          <a:ext cx="2444328" cy="5268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/>
            <a:t>Ejercicio (</a:t>
          </a:r>
          <a:r>
            <a:rPr lang="es-MX" sz="900" kern="1200" dirty="0"/>
            <a:t>consciente) de Libertad hacia el bien común</a:t>
          </a:r>
          <a:endParaRPr lang="es-MX" sz="1100" kern="1200" dirty="0"/>
        </a:p>
      </dsp:txBody>
      <dsp:txXfrm>
        <a:off x="939423" y="103695"/>
        <a:ext cx="2413466" cy="495977"/>
      </dsp:txXfrm>
    </dsp:sp>
    <dsp:sp modelId="{07F7029B-BE36-4234-925A-3BE6FE167202}">
      <dsp:nvSpPr>
        <dsp:cNvPr id="0" name=""/>
        <dsp:cNvSpPr/>
      </dsp:nvSpPr>
      <dsp:spPr>
        <a:xfrm>
          <a:off x="234423" y="768823"/>
          <a:ext cx="1743905" cy="5268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EF6B2A-6815-4E98-B916-F5B45395FEC7}">
      <dsp:nvSpPr>
        <dsp:cNvPr id="0" name=""/>
        <dsp:cNvSpPr/>
      </dsp:nvSpPr>
      <dsp:spPr>
        <a:xfrm>
          <a:off x="326609" y="856399"/>
          <a:ext cx="1743905" cy="5268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/>
            <a:t>Empatía</a:t>
          </a:r>
        </a:p>
      </dsp:txBody>
      <dsp:txXfrm>
        <a:off x="342040" y="871830"/>
        <a:ext cx="1713043" cy="495977"/>
      </dsp:txXfrm>
    </dsp:sp>
    <dsp:sp modelId="{EB4FF6B5-6081-42DC-892A-D123373019AB}">
      <dsp:nvSpPr>
        <dsp:cNvPr id="0" name=""/>
        <dsp:cNvSpPr/>
      </dsp:nvSpPr>
      <dsp:spPr>
        <a:xfrm>
          <a:off x="2162700" y="768823"/>
          <a:ext cx="1710818" cy="5268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68531F-D52C-444B-A3FB-2B05D5C52C9D}">
      <dsp:nvSpPr>
        <dsp:cNvPr id="0" name=""/>
        <dsp:cNvSpPr/>
      </dsp:nvSpPr>
      <dsp:spPr>
        <a:xfrm>
          <a:off x="2254885" y="856399"/>
          <a:ext cx="1710818" cy="5268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/>
            <a:t>Información</a:t>
          </a:r>
        </a:p>
      </dsp:txBody>
      <dsp:txXfrm>
        <a:off x="2270316" y="871830"/>
        <a:ext cx="1679956" cy="4959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56100-BCF3-4A57-9542-6E7A4FCAB51E}">
      <dsp:nvSpPr>
        <dsp:cNvPr id="0" name=""/>
        <dsp:cNvSpPr/>
      </dsp:nvSpPr>
      <dsp:spPr>
        <a:xfrm>
          <a:off x="1526873" y="431428"/>
          <a:ext cx="3435162" cy="3435162"/>
        </a:xfrm>
        <a:prstGeom prst="blockArc">
          <a:avLst>
            <a:gd name="adj1" fmla="val 10599648"/>
            <a:gd name="adj2" fmla="val 17546907"/>
            <a:gd name="adj3" fmla="val 4639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0AE55C-1682-4DDC-842B-146115E4F37E}">
      <dsp:nvSpPr>
        <dsp:cNvPr id="0" name=""/>
        <dsp:cNvSpPr/>
      </dsp:nvSpPr>
      <dsp:spPr>
        <a:xfrm>
          <a:off x="1529023" y="577566"/>
          <a:ext cx="3435162" cy="3435162"/>
        </a:xfrm>
        <a:prstGeom prst="blockArc">
          <a:avLst>
            <a:gd name="adj1" fmla="val 4057857"/>
            <a:gd name="adj2" fmla="val 10899213"/>
            <a:gd name="adj3" fmla="val 4639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3FA6F9-41B5-440C-938B-D1BD9043DB0D}">
      <dsp:nvSpPr>
        <dsp:cNvPr id="0" name=""/>
        <dsp:cNvSpPr/>
      </dsp:nvSpPr>
      <dsp:spPr>
        <a:xfrm>
          <a:off x="2725086" y="546671"/>
          <a:ext cx="3435162" cy="3435162"/>
        </a:xfrm>
        <a:prstGeom prst="blockArc">
          <a:avLst>
            <a:gd name="adj1" fmla="val 21514468"/>
            <a:gd name="adj2" fmla="val 6564587"/>
            <a:gd name="adj3" fmla="val 4639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40A25A-F7C7-4B73-9BAB-F3CC37971A39}">
      <dsp:nvSpPr>
        <dsp:cNvPr id="0" name=""/>
        <dsp:cNvSpPr/>
      </dsp:nvSpPr>
      <dsp:spPr>
        <a:xfrm>
          <a:off x="2725085" y="463209"/>
          <a:ext cx="3435162" cy="3435162"/>
        </a:xfrm>
        <a:prstGeom prst="blockArc">
          <a:avLst>
            <a:gd name="adj1" fmla="val 15035413"/>
            <a:gd name="adj2" fmla="val 85500"/>
            <a:gd name="adj3" fmla="val 4639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396985-2AAC-4CD7-9D72-A5A680D4BE4C}">
      <dsp:nvSpPr>
        <dsp:cNvPr id="0" name=""/>
        <dsp:cNvSpPr/>
      </dsp:nvSpPr>
      <dsp:spPr>
        <a:xfrm>
          <a:off x="2841234" y="1359735"/>
          <a:ext cx="1990815" cy="1580238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GOBERNANZA</a:t>
          </a:r>
          <a:r>
            <a:rPr lang="en-US" sz="1100" kern="1200" baseline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DESCENTRALIZADA Y PARTICIPATIVA</a:t>
          </a:r>
          <a:endParaRPr lang="en-US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132782" y="1591155"/>
        <a:ext cx="1407719" cy="1117398"/>
      </dsp:txXfrm>
    </dsp:sp>
    <dsp:sp modelId="{7494165A-6F4C-47A2-8C2D-728CE4107762}">
      <dsp:nvSpPr>
        <dsp:cNvPr id="0" name=""/>
        <dsp:cNvSpPr/>
      </dsp:nvSpPr>
      <dsp:spPr>
        <a:xfrm>
          <a:off x="2857509" y="48620"/>
          <a:ext cx="2055202" cy="1099529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SOBERANÍA ALIMENTARIA SANA</a:t>
          </a:r>
        </a:p>
      </dsp:txBody>
      <dsp:txXfrm>
        <a:off x="3158486" y="209642"/>
        <a:ext cx="1453248" cy="777485"/>
      </dsp:txXfrm>
    </dsp:sp>
    <dsp:sp modelId="{905B27CC-970E-4D18-96E0-C9ABB989B065}">
      <dsp:nvSpPr>
        <dsp:cNvPr id="0" name=""/>
        <dsp:cNvSpPr/>
      </dsp:nvSpPr>
      <dsp:spPr>
        <a:xfrm>
          <a:off x="5163466" y="1669431"/>
          <a:ext cx="1912882" cy="1106166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SOBERANIA</a:t>
          </a:r>
          <a:r>
            <a:rPr lang="en-US" sz="1100" kern="1200" baseline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ENERGÉTICA LIMPIA</a:t>
          </a:r>
          <a:endParaRPr lang="en-US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443601" y="1831425"/>
        <a:ext cx="1352612" cy="782178"/>
      </dsp:txXfrm>
    </dsp:sp>
    <dsp:sp modelId="{BB437839-C8D6-4C65-9BF3-FCF266A75B13}">
      <dsp:nvSpPr>
        <dsp:cNvPr id="0" name=""/>
        <dsp:cNvSpPr/>
      </dsp:nvSpPr>
      <dsp:spPr>
        <a:xfrm>
          <a:off x="2846768" y="3293575"/>
          <a:ext cx="2076684" cy="1106166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CICLO</a:t>
          </a:r>
          <a:r>
            <a:rPr lang="en-US" sz="1100" kern="1200" baseline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SOSTENIBLE DE AGUA Y </a:t>
          </a:r>
          <a:r>
            <a:rPr lang="en-US" sz="1100" kern="1200" baseline="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RESIDUOS-MATERIALES DE LA CONSTRUCCION</a:t>
          </a:r>
          <a:endParaRPr lang="en-US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150891" y="3455569"/>
        <a:ext cx="1468438" cy="782178"/>
      </dsp:txXfrm>
    </dsp:sp>
    <dsp:sp modelId="{D2A5FB03-7785-4555-9FFB-14FBA9FFAD7C}">
      <dsp:nvSpPr>
        <dsp:cNvPr id="0" name=""/>
        <dsp:cNvSpPr/>
      </dsp:nvSpPr>
      <dsp:spPr>
        <a:xfrm>
          <a:off x="588772" y="1693651"/>
          <a:ext cx="1961543" cy="1106166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SOBERANIA</a:t>
          </a:r>
          <a:r>
            <a:rPr lang="en-US" sz="1100" kern="1200" baseline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DEL CONOCIMIENTO</a:t>
          </a:r>
          <a:endParaRPr lang="en-US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876033" y="1855645"/>
        <a:ext cx="1387021" cy="782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043B-CDF5-48C3-88D7-6D556E8538FF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743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043B-CDF5-48C3-88D7-6D556E8538FF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110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043B-CDF5-48C3-88D7-6D556E8538FF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909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13/4/2022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  <p:sp>
        <p:nvSpPr>
          <p:cNvPr id="8" name="2 Marcador de texto"/>
          <p:cNvSpPr>
            <a:spLocks noGrp="1"/>
          </p:cNvSpPr>
          <p:nvPr>
            <p:ph idx="13" hasCustomPrompt="1"/>
          </p:nvPr>
        </p:nvSpPr>
        <p:spPr>
          <a:xfrm>
            <a:off x="6288021" y="476672"/>
            <a:ext cx="5486400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s-ES" dirty="0"/>
              <a:t>Aquí el título del trabajo científico</a:t>
            </a:r>
            <a:endParaRPr lang="es-CR" dirty="0"/>
          </a:p>
        </p:txBody>
      </p:sp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47328" y="5085185"/>
            <a:ext cx="5471253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R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Arial" pitchFamily="34" charset="0"/>
              </a:rPr>
              <a:t>SALUD GLOBAL EN LA AGENDA DE DESARROLLO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R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Arial" pitchFamily="34" charset="0"/>
              </a:rPr>
              <a:t>POST-2015:  DESAFÍOS DESDE LAS AMÉRICAS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R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R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R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Arial" pitchFamily="34" charset="0"/>
              </a:rPr>
              <a:t> </a:t>
            </a:r>
            <a:endParaRPr kumimoji="0" lang="es-C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R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19, 20 y 21 de noviembre, 2014</a:t>
            </a:r>
            <a:endParaRPr kumimoji="0" lang="es-C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R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Ciudad de la Investigación, Universidad de Costa Rica</a:t>
            </a:r>
            <a:endParaRPr kumimoji="0" lang="es-C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cxnSp>
        <p:nvCxnSpPr>
          <p:cNvPr id="13" name="12 Conector recto"/>
          <p:cNvCxnSpPr/>
          <p:nvPr userDrawn="1"/>
        </p:nvCxnSpPr>
        <p:spPr>
          <a:xfrm flipV="1">
            <a:off x="5903979" y="116632"/>
            <a:ext cx="0" cy="6588000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50800" dir="24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2 Marcador de texto"/>
          <p:cNvSpPr>
            <a:spLocks noGrp="1"/>
          </p:cNvSpPr>
          <p:nvPr>
            <p:ph idx="14" hasCustomPrompt="1"/>
          </p:nvPr>
        </p:nvSpPr>
        <p:spPr>
          <a:xfrm>
            <a:off x="6288021" y="4077072"/>
            <a:ext cx="5486400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s-ES" dirty="0"/>
              <a:t>Aquí el nombre de autores(as) trabajo científico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46942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231061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gresosalud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38731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20233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3053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13/4/2022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830056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13/4/2022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652892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13/4/2022</a:t>
            </a:fld>
            <a:endParaRPr lang="es-C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331579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043B-CDF5-48C3-88D7-6D556E8538FF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745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R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13/4/2022</a:t>
            </a:fld>
            <a:endParaRPr lang="es-C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5311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13/4/2022</a:t>
            </a:fld>
            <a:endParaRPr lang="es-C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6514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13/4/2022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52678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13/4/2022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691126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13/4/2022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13862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13/4/2022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3135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C416B-9B98-4CF1-B066-A0625DB9B2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4264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043B-CDF5-48C3-88D7-6D556E8538FF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8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043B-CDF5-48C3-88D7-6D556E8538FF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740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043B-CDF5-48C3-88D7-6D556E8538FF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12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043B-CDF5-48C3-88D7-6D556E8538FF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80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043B-CDF5-48C3-88D7-6D556E8538FF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126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043B-CDF5-48C3-88D7-6D556E8538FF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458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043B-CDF5-48C3-88D7-6D556E8538FF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45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0"/>
              </a:schemeClr>
            </a:gs>
            <a:gs pos="86000">
              <a:schemeClr val="accent3">
                <a:lumMod val="50000"/>
              </a:schemeClr>
            </a:gs>
            <a:gs pos="9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6043B-CDF5-48C3-88D7-6D556E8538FF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67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0"/>
              </a:schemeClr>
            </a:gs>
            <a:gs pos="86000">
              <a:schemeClr val="accent3">
                <a:lumMod val="50000"/>
              </a:schemeClr>
            </a:gs>
            <a:gs pos="9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12 Conector recto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50800" dir="24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50800" dir="24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119675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2564905"/>
            <a:ext cx="10972800" cy="3517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R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F4DA1-83F5-46EE-888C-731009F513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err="1"/>
              <a:t>Equidad</a:t>
            </a:r>
            <a:r>
              <a:rPr lang="en-US"/>
              <a:t> y </a:t>
            </a:r>
            <a:r>
              <a:rPr lang="en-US" err="1"/>
              <a:t>salud</a:t>
            </a:r>
            <a:r>
              <a:rPr lang="en-US"/>
              <a:t>. Madrid 27-29 de </a:t>
            </a:r>
            <a:r>
              <a:rPr lang="en-US" err="1"/>
              <a:t>noviembre</a:t>
            </a:r>
            <a:r>
              <a:rPr lang="en-US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28983904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6.xml"/><Relationship Id="rId11" Type="http://schemas.openxmlformats.org/officeDocument/2006/relationships/image" Target="../media/image21.png"/><Relationship Id="rId5" Type="http://schemas.openxmlformats.org/officeDocument/2006/relationships/diagramColors" Target="../diagrams/colors6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3" Type="http://schemas.openxmlformats.org/officeDocument/2006/relationships/diagramLayout" Target="../diagrams/layout2.xml"/><Relationship Id="rId21" Type="http://schemas.openxmlformats.org/officeDocument/2006/relationships/diagramColors" Target="../diagrams/colors5.xml"/><Relationship Id="rId7" Type="http://schemas.openxmlformats.org/officeDocument/2006/relationships/diagramData" Target="../diagrams/data3.xml"/><Relationship Id="rId12" Type="http://schemas.openxmlformats.org/officeDocument/2006/relationships/image" Target="../media/image7.jpeg"/><Relationship Id="rId17" Type="http://schemas.microsoft.com/office/2007/relationships/diagramDrawing" Target="../diagrams/drawing4.xml"/><Relationship Id="rId2" Type="http://schemas.openxmlformats.org/officeDocument/2006/relationships/diagramData" Target="../diagrams/data2.xml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QuickStyle" Target="../diagrams/quickStyle4.xml"/><Relationship Id="rId10" Type="http://schemas.openxmlformats.org/officeDocument/2006/relationships/diagramColors" Target="../diagrams/colors3.xml"/><Relationship Id="rId19" Type="http://schemas.openxmlformats.org/officeDocument/2006/relationships/diagramLayout" Target="../diagrams/layout5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0418" y="193530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La ética de la </a:t>
            </a:r>
            <a:r>
              <a:rPr lang="es-ES" dirty="0" smtClean="0">
                <a:solidFill>
                  <a:schemeClr val="bg1"/>
                </a:solidFill>
              </a:rPr>
              <a:t>equidad sostenible</a:t>
            </a:r>
            <a:br>
              <a:rPr lang="es-ES" dirty="0" smtClean="0">
                <a:solidFill>
                  <a:schemeClr val="bg1"/>
                </a:solidFill>
              </a:rPr>
            </a:br>
            <a:r>
              <a:rPr lang="es-ES" dirty="0">
                <a:solidFill>
                  <a:schemeClr val="bg1"/>
                </a:solidFill>
              </a:rPr>
              <a:t>y</a:t>
            </a:r>
            <a:r>
              <a:rPr lang="es-ES" dirty="0" smtClean="0">
                <a:solidFill>
                  <a:schemeClr val="bg1"/>
                </a:solidFill>
              </a:rPr>
              <a:t/>
            </a:r>
            <a:br>
              <a:rPr lang="es-ES" dirty="0" smtClean="0">
                <a:solidFill>
                  <a:schemeClr val="bg1"/>
                </a:solidFill>
              </a:rPr>
            </a:br>
            <a:r>
              <a:rPr lang="es-ES" dirty="0" smtClean="0">
                <a:solidFill>
                  <a:schemeClr val="bg1"/>
                </a:solidFill>
              </a:rPr>
              <a:t>La cooperación UE-Cuba</a:t>
            </a:r>
            <a:br>
              <a:rPr lang="es-ES" dirty="0" smtClean="0">
                <a:solidFill>
                  <a:schemeClr val="bg1"/>
                </a:solidFill>
              </a:rPr>
            </a:br>
            <a:r>
              <a:rPr lang="es-ES" dirty="0">
                <a:solidFill>
                  <a:schemeClr val="bg1"/>
                </a:solidFill>
              </a:rPr>
              <a:t/>
            </a:r>
            <a:br>
              <a:rPr lang="es-ES" dirty="0">
                <a:solidFill>
                  <a:schemeClr val="bg1"/>
                </a:solidFill>
              </a:rPr>
            </a:br>
            <a:r>
              <a:rPr lang="es-ES" dirty="0" smtClean="0">
                <a:solidFill>
                  <a:schemeClr val="bg1"/>
                </a:solidFill>
              </a:rPr>
              <a:t>Rol de la cultura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738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682" t="3798" r="18289" b="7447"/>
          <a:stretch/>
        </p:blipFill>
        <p:spPr>
          <a:xfrm>
            <a:off x="1524001" y="1858147"/>
            <a:ext cx="3019967" cy="23910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944" y="1554093"/>
            <a:ext cx="5915587" cy="3286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5199" t="29363" r="6991" b="31731"/>
          <a:stretch/>
        </p:blipFill>
        <p:spPr>
          <a:xfrm>
            <a:off x="2177574" y="4442113"/>
            <a:ext cx="1719548" cy="169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78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04" y="61765"/>
            <a:ext cx="9329089" cy="509232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7056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178324" y="5215857"/>
            <a:ext cx="3325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</a:rPr>
              <a:t>Cultura y arte</a:t>
            </a:r>
          </a:p>
          <a:p>
            <a:r>
              <a:rPr lang="es-ES" sz="1600" dirty="0" smtClean="0">
                <a:solidFill>
                  <a:srgbClr val="FF0000"/>
                </a:solidFill>
              </a:rPr>
              <a:t>Conocimiento y empatía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19607363">
            <a:off x="2568349" y="4278252"/>
            <a:ext cx="3829534" cy="2244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Arrow 5"/>
          <p:cNvSpPr/>
          <p:nvPr/>
        </p:nvSpPr>
        <p:spPr>
          <a:xfrm rot="18878171">
            <a:off x="2157522" y="3673951"/>
            <a:ext cx="3958485" cy="2244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 rot="20823661">
            <a:off x="2846640" y="4768740"/>
            <a:ext cx="6609875" cy="2244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 rot="13905199">
            <a:off x="1685360" y="4759101"/>
            <a:ext cx="1047624" cy="2244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33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19936" y="233772"/>
            <a:ext cx="4968552" cy="1143000"/>
          </a:xfrm>
        </p:spPr>
        <p:txBody>
          <a:bodyPr>
            <a:normAutofit fontScale="90000"/>
          </a:bodyPr>
          <a:lstStyle/>
          <a:p>
            <a:r>
              <a:rPr lang="es-ES" sz="3200" dirty="0"/>
              <a:t>MUNICIPIOS SOSTENIBLES</a:t>
            </a:r>
            <a:br>
              <a:rPr lang="es-ES" sz="3200" dirty="0"/>
            </a:br>
            <a:r>
              <a:rPr lang="es-ES" sz="1600" dirty="0">
                <a:solidFill>
                  <a:schemeClr val="tx1"/>
                </a:solidFill>
              </a:rPr>
              <a:t>Isla de la Juventud, </a:t>
            </a:r>
            <a:r>
              <a:rPr lang="es-ES" sz="1600" dirty="0" err="1">
                <a:solidFill>
                  <a:schemeClr val="tx1"/>
                </a:solidFill>
              </a:rPr>
              <a:t>Yaguajay</a:t>
            </a:r>
            <a:r>
              <a:rPr lang="es-ES" sz="1600" dirty="0">
                <a:solidFill>
                  <a:schemeClr val="tx1"/>
                </a:solidFill>
              </a:rPr>
              <a:t>, </a:t>
            </a:r>
            <a:r>
              <a:rPr lang="es-ES" sz="1600" dirty="0" err="1">
                <a:solidFill>
                  <a:schemeClr val="tx1"/>
                </a:solidFill>
              </a:rPr>
              <a:t>Manicaragua</a:t>
            </a:r>
            <a:r>
              <a:rPr lang="es-ES" sz="1600" dirty="0">
                <a:solidFill>
                  <a:schemeClr val="tx1"/>
                </a:solidFill>
              </a:rPr>
              <a:t>, Remedios, </a:t>
            </a:r>
            <a:r>
              <a:rPr lang="es-ES" sz="1600" dirty="0" err="1">
                <a:solidFill>
                  <a:schemeClr val="tx1"/>
                </a:solidFill>
              </a:rPr>
              <a:t>Cabaiguan</a:t>
            </a:r>
            <a:r>
              <a:rPr lang="es-ES" sz="1600" dirty="0">
                <a:solidFill>
                  <a:schemeClr val="tx1"/>
                </a:solidFill>
              </a:rPr>
              <a:t>, Trinidad, </a:t>
            </a:r>
            <a:r>
              <a:rPr lang="es-ES" sz="1600" dirty="0" err="1">
                <a:solidFill>
                  <a:schemeClr val="tx1"/>
                </a:solidFill>
              </a:rPr>
              <a:t>Yaguajay</a:t>
            </a:r>
            <a:r>
              <a:rPr lang="es-ES" sz="1600" dirty="0">
                <a:solidFill>
                  <a:schemeClr val="tx1"/>
                </a:solidFill>
              </a:rPr>
              <a:t> y </a:t>
            </a:r>
            <a:r>
              <a:rPr lang="es-ES" sz="1600" dirty="0">
                <a:solidFill>
                  <a:schemeClr val="tx1"/>
                </a:solidFill>
              </a:rPr>
              <a:t>Guanabacoa</a:t>
            </a:r>
            <a:endParaRPr lang="en-GB" sz="1600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03554518"/>
              </p:ext>
            </p:extLst>
          </p:nvPr>
        </p:nvGraphicFramePr>
        <p:xfrm>
          <a:off x="2279576" y="1700808"/>
          <a:ext cx="7632848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434" y="466529"/>
            <a:ext cx="3377477" cy="1603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8652" y="5157193"/>
            <a:ext cx="2459836" cy="1602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3472" y="5107943"/>
            <a:ext cx="2815446" cy="1651728"/>
          </a:xfrm>
          <a:prstGeom prst="rect">
            <a:avLst/>
          </a:prstGeom>
        </p:spPr>
      </p:pic>
      <p:sp>
        <p:nvSpPr>
          <p:cNvPr id="9" name="Left-Right Arrow 8"/>
          <p:cNvSpPr/>
          <p:nvPr/>
        </p:nvSpPr>
        <p:spPr>
          <a:xfrm rot="18210389">
            <a:off x="2706686" y="4609229"/>
            <a:ext cx="720080" cy="2160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825992">
            <a:off x="7392451" y="3888779"/>
            <a:ext cx="452376" cy="16877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3963" y="1376772"/>
            <a:ext cx="2097206" cy="859611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>
          <a:xfrm rot="19426863">
            <a:off x="8864418" y="2154689"/>
            <a:ext cx="1772825" cy="723207"/>
          </a:xfrm>
          <a:prstGeom prst="lef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482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Cultura, arte y </a:t>
            </a:r>
            <a:r>
              <a:rPr lang="es-ES" dirty="0"/>
              <a:t>é</a:t>
            </a:r>
            <a:r>
              <a:rPr lang="es-ES" dirty="0" smtClean="0"/>
              <a:t>tica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8302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Cultura</a:t>
            </a:r>
            <a:r>
              <a:rPr lang="es-ES" dirty="0" smtClean="0">
                <a:solidFill>
                  <a:schemeClr val="bg1"/>
                </a:solidFill>
              </a:rPr>
              <a:t> : (</a:t>
            </a:r>
            <a:r>
              <a:rPr lang="es-ES" i="1" dirty="0" err="1" smtClean="0">
                <a:solidFill>
                  <a:schemeClr val="bg1"/>
                </a:solidFill>
              </a:rPr>
              <a:t>cultus</a:t>
            </a:r>
            <a:r>
              <a:rPr lang="es-ES" dirty="0" smtClean="0">
                <a:solidFill>
                  <a:schemeClr val="bg1"/>
                </a:solidFill>
              </a:rPr>
              <a:t> : cultivo) Conjunto </a:t>
            </a:r>
            <a:r>
              <a:rPr lang="es-ES" dirty="0">
                <a:solidFill>
                  <a:schemeClr val="bg1"/>
                </a:solidFill>
              </a:rPr>
              <a:t>de conocimientos, ideas, tradiciones y costumbres que caracterizan a un pueblo, a una clase social, a una </a:t>
            </a:r>
            <a:r>
              <a:rPr lang="es-ES" dirty="0" smtClean="0">
                <a:solidFill>
                  <a:schemeClr val="bg1"/>
                </a:solidFill>
              </a:rPr>
              <a:t>época. </a:t>
            </a:r>
            <a:r>
              <a:rPr lang="es-ES" sz="1800" dirty="0" smtClean="0">
                <a:solidFill>
                  <a:schemeClr val="bg1"/>
                </a:solidFill>
              </a:rPr>
              <a:t>(inducido por educación, comunicación, investigación – hacia la universalidad?-)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Arte</a:t>
            </a:r>
            <a:r>
              <a:rPr lang="es-ES" dirty="0" smtClean="0">
                <a:solidFill>
                  <a:schemeClr val="bg1"/>
                </a:solidFill>
              </a:rPr>
              <a:t> : (</a:t>
            </a:r>
            <a:r>
              <a:rPr lang="es-ES" i="1" dirty="0" err="1" smtClean="0">
                <a:solidFill>
                  <a:schemeClr val="bg1"/>
                </a:solidFill>
              </a:rPr>
              <a:t>ars</a:t>
            </a:r>
            <a:r>
              <a:rPr lang="es-ES" dirty="0" smtClean="0">
                <a:solidFill>
                  <a:schemeClr val="bg1"/>
                </a:solidFill>
              </a:rPr>
              <a:t> : creación) Acción creativa </a:t>
            </a:r>
            <a:r>
              <a:rPr lang="es-ES" sz="1600" dirty="0" smtClean="0">
                <a:solidFill>
                  <a:schemeClr val="bg1"/>
                </a:solidFill>
              </a:rPr>
              <a:t>(hacia la expresión no ortodoxa, todo lo no-copiado?)</a:t>
            </a:r>
          </a:p>
          <a:p>
            <a:pPr marL="0" indent="0">
              <a:buNone/>
            </a:pPr>
            <a:endParaRPr lang="es-ES" sz="1600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Ética</a:t>
            </a:r>
            <a:r>
              <a:rPr lang="es-ES" dirty="0" smtClean="0">
                <a:solidFill>
                  <a:schemeClr val="bg1"/>
                </a:solidFill>
              </a:rPr>
              <a:t> : (</a:t>
            </a:r>
            <a:r>
              <a:rPr lang="es-ES" dirty="0" err="1" smtClean="0">
                <a:solidFill>
                  <a:schemeClr val="bg1"/>
                </a:solidFill>
              </a:rPr>
              <a:t>ethos</a:t>
            </a:r>
            <a:r>
              <a:rPr lang="es-ES" dirty="0" smtClean="0">
                <a:solidFill>
                  <a:schemeClr val="bg1"/>
                </a:solidFill>
              </a:rPr>
              <a:t>, </a:t>
            </a:r>
            <a:r>
              <a:rPr lang="es-ES" dirty="0" err="1" smtClean="0">
                <a:solidFill>
                  <a:schemeClr val="bg1"/>
                </a:solidFill>
              </a:rPr>
              <a:t>constumbre</a:t>
            </a:r>
            <a:r>
              <a:rPr lang="es-ES" dirty="0" smtClean="0">
                <a:solidFill>
                  <a:schemeClr val="bg1"/>
                </a:solidFill>
              </a:rPr>
              <a:t>) Orientación del pensamiento y la acción hacia un objetivo compartido. </a:t>
            </a:r>
            <a:r>
              <a:rPr lang="es-ES" sz="2000" dirty="0" smtClean="0">
                <a:solidFill>
                  <a:schemeClr val="bg1"/>
                </a:solidFill>
              </a:rPr>
              <a:t>(ej. Paz, objetivo fundacional de UNESCO )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Equidad</a:t>
            </a:r>
            <a:r>
              <a:rPr lang="es-ES" dirty="0" smtClean="0">
                <a:solidFill>
                  <a:schemeClr val="bg1"/>
                </a:solidFill>
              </a:rPr>
              <a:t> : (</a:t>
            </a:r>
            <a:r>
              <a:rPr lang="en-GB" dirty="0" err="1" smtClean="0">
                <a:solidFill>
                  <a:schemeClr val="bg1"/>
                </a:solidFill>
              </a:rPr>
              <a:t>aequitas</a:t>
            </a:r>
            <a:r>
              <a:rPr lang="en-GB" dirty="0" smtClean="0">
                <a:solidFill>
                  <a:schemeClr val="bg1"/>
                </a:solidFill>
              </a:rPr>
              <a:t>) </a:t>
            </a:r>
            <a:r>
              <a:rPr lang="es-ES" dirty="0" smtClean="0">
                <a:solidFill>
                  <a:schemeClr val="bg1"/>
                </a:solidFill>
              </a:rPr>
              <a:t>Distribución justa de la des-igualdad</a:t>
            </a:r>
            <a:r>
              <a:rPr lang="es-ES" sz="1800" dirty="0" smtClean="0">
                <a:solidFill>
                  <a:schemeClr val="bg1"/>
                </a:solidFill>
              </a:rPr>
              <a:t>, que satisface el mínimo nivel de bienestar factible para todos.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sz="2000" dirty="0" smtClean="0">
                <a:solidFill>
                  <a:schemeClr val="bg1"/>
                </a:solidFill>
              </a:rPr>
              <a:t>(ej. Salud)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Sostenibilidad</a:t>
            </a:r>
            <a:r>
              <a:rPr lang="es-ES" dirty="0" smtClean="0">
                <a:solidFill>
                  <a:schemeClr val="bg1"/>
                </a:solidFill>
              </a:rPr>
              <a:t> : Todos, incluyendo a las siguientes generaciones, </a:t>
            </a:r>
            <a:r>
              <a:rPr lang="es-ES" sz="2000" dirty="0" smtClean="0">
                <a:solidFill>
                  <a:schemeClr val="bg1"/>
                </a:solidFill>
              </a:rPr>
              <a:t>respetando el ciclo de los recursos naturales</a:t>
            </a:r>
            <a:r>
              <a:rPr lang="es-ES" dirty="0" smtClean="0">
                <a:solidFill>
                  <a:schemeClr val="bg1"/>
                </a:solidFill>
              </a:rPr>
              <a:t>. </a:t>
            </a:r>
            <a:r>
              <a:rPr lang="es-ES" sz="2000" dirty="0" smtClean="0">
                <a:solidFill>
                  <a:schemeClr val="bg1"/>
                </a:solidFill>
              </a:rPr>
              <a:t>(ej. emisiones de CO2)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78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C000"/>
                </a:solidFill>
              </a:rPr>
              <a:t>Desigualdad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vs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Inequidad</a:t>
            </a:r>
            <a:endParaRPr lang="en-US" sz="32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297" y="1262270"/>
            <a:ext cx="5558631" cy="373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90480"/>
      </p:ext>
    </p:extLst>
  </p:cSld>
  <p:clrMapOvr>
    <a:masterClrMapping/>
  </p:clrMapOvr>
  <p:transition advTm="19912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0F34B5-7D41-4FD5-ABF9-7F8F1D67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95" y="215695"/>
            <a:ext cx="10972800" cy="832269"/>
          </a:xfrm>
        </p:spPr>
        <p:txBody>
          <a:bodyPr>
            <a:normAutofit/>
          </a:bodyPr>
          <a:lstStyle/>
          <a:p>
            <a:r>
              <a:rPr lang="es-ES" sz="3200" dirty="0" smtClean="0"/>
              <a:t>Equidad y ética</a:t>
            </a:r>
            <a:endParaRPr lang="es-MX" sz="3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E89F55-4A28-4E6B-B7C7-8F4C8E4E0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34" y="1047964"/>
            <a:ext cx="11552263" cy="5116530"/>
          </a:xfrm>
        </p:spPr>
        <p:txBody>
          <a:bodyPr>
            <a:normAutofit/>
          </a:bodyPr>
          <a:lstStyle/>
          <a:p>
            <a:r>
              <a:rPr lang="es-ES" sz="2800" dirty="0" err="1" smtClean="0">
                <a:latin typeface="Californian FB" panose="0207040306080B030204" pitchFamily="18" charset="0"/>
              </a:rPr>
              <a:t>Equi</a:t>
            </a:r>
            <a:r>
              <a:rPr lang="es-ES" sz="2800" dirty="0" smtClean="0">
                <a:latin typeface="Californian FB" panose="0207040306080B030204" pitchFamily="18" charset="0"/>
              </a:rPr>
              <a:t>-dad </a:t>
            </a:r>
            <a:r>
              <a:rPr lang="es-ES" sz="2800" dirty="0">
                <a:latin typeface="Californian FB" panose="0207040306080B030204" pitchFamily="18" charset="0"/>
              </a:rPr>
              <a:t>=</a:t>
            </a:r>
            <a:r>
              <a:rPr lang="es-ES" sz="2800" dirty="0">
                <a:solidFill>
                  <a:srgbClr val="FF0000"/>
                </a:solidFill>
                <a:latin typeface="Californian FB" panose="0207040306080B030204" pitchFamily="18" charset="0"/>
              </a:rPr>
              <a:t> Justa </a:t>
            </a:r>
            <a:r>
              <a:rPr lang="es-ES" sz="2800" dirty="0" smtClean="0">
                <a:latin typeface="Californian FB" panose="0207040306080B030204" pitchFamily="18" charset="0"/>
              </a:rPr>
              <a:t>distribución </a:t>
            </a:r>
            <a:r>
              <a:rPr lang="es-ES" sz="2800" dirty="0">
                <a:latin typeface="Californian FB" panose="0207040306080B030204" pitchFamily="18" charset="0"/>
              </a:rPr>
              <a:t>de la desigualdad de una </a:t>
            </a:r>
            <a:r>
              <a:rPr lang="es-ES" sz="2800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aspiraciòn</a:t>
            </a:r>
            <a:r>
              <a:rPr lang="es-ES" sz="2800" dirty="0">
                <a:solidFill>
                  <a:srgbClr val="FF0000"/>
                </a:solidFill>
                <a:latin typeface="Californian FB" panose="0207040306080B030204" pitchFamily="18" charset="0"/>
              </a:rPr>
              <a:t> compartida por todos</a:t>
            </a:r>
            <a:r>
              <a:rPr lang="es-ES" sz="2800" dirty="0">
                <a:latin typeface="Californian FB" panose="0207040306080B030204" pitchFamily="18" charset="0"/>
              </a:rPr>
              <a:t> (y próximas generaciones)</a:t>
            </a:r>
          </a:p>
          <a:p>
            <a:endParaRPr lang="es-ES" sz="2800" dirty="0">
              <a:latin typeface="Californian FB" panose="0207040306080B030204" pitchFamily="18" charset="0"/>
            </a:endParaRPr>
          </a:p>
          <a:p>
            <a:r>
              <a:rPr lang="es-ES" sz="2800" b="1" dirty="0" smtClean="0">
                <a:latin typeface="Californian FB" panose="0207040306080B030204" pitchFamily="18" charset="0"/>
              </a:rPr>
              <a:t>Proceso</a:t>
            </a:r>
            <a:endParaRPr lang="es-ES" sz="2800" b="1" dirty="0">
              <a:latin typeface="Californian FB" panose="0207040306080B030204" pitchFamily="18" charset="0"/>
            </a:endParaRPr>
          </a:p>
          <a:p>
            <a:pPr marL="0" indent="0">
              <a:buNone/>
            </a:pPr>
            <a:r>
              <a:rPr lang="es-ES" b="1" dirty="0">
                <a:latin typeface="Californian FB" panose="0207040306080B030204" pitchFamily="18" charset="0"/>
              </a:rPr>
              <a:t>Justo acceso/</a:t>
            </a:r>
            <a:r>
              <a:rPr lang="es-ES" b="1" dirty="0">
                <a:solidFill>
                  <a:srgbClr val="FF0000"/>
                </a:solidFill>
                <a:latin typeface="Californian FB" panose="0207040306080B030204" pitchFamily="18" charset="0"/>
              </a:rPr>
              <a:t>derecho</a:t>
            </a:r>
            <a:r>
              <a:rPr lang="es-ES" dirty="0">
                <a:latin typeface="Californian FB" panose="0207040306080B030204" pitchFamily="18" charset="0"/>
              </a:rPr>
              <a:t> – acceso a condiciones y servicios según necesidades</a:t>
            </a:r>
          </a:p>
          <a:p>
            <a:pPr marL="0" indent="0">
              <a:buNone/>
            </a:pPr>
            <a:r>
              <a:rPr lang="es-ES" b="1" dirty="0">
                <a:latin typeface="Californian FB" panose="0207040306080B030204" pitchFamily="18" charset="0"/>
              </a:rPr>
              <a:t>Justa </a:t>
            </a:r>
            <a:r>
              <a:rPr lang="es-ES" b="1" dirty="0" err="1" smtClean="0">
                <a:latin typeface="Californian FB" panose="0207040306080B030204" pitchFamily="18" charset="0"/>
              </a:rPr>
              <a:t>contribuciòn</a:t>
            </a:r>
            <a:r>
              <a:rPr lang="es-ES" b="1" dirty="0" smtClean="0">
                <a:latin typeface="Californian FB" panose="0207040306080B030204" pitchFamily="18" charset="0"/>
              </a:rPr>
              <a:t>/</a:t>
            </a:r>
            <a:r>
              <a:rPr lang="es-ES" b="1" dirty="0" smtClean="0">
                <a:solidFill>
                  <a:srgbClr val="FF0000"/>
                </a:solidFill>
                <a:latin typeface="Californian FB" panose="0207040306080B030204" pitchFamily="18" charset="0"/>
              </a:rPr>
              <a:t>responsabilidad</a:t>
            </a:r>
            <a:r>
              <a:rPr lang="es-ES" dirty="0" smtClean="0">
                <a:latin typeface="Californian FB" panose="0207040306080B030204" pitchFamily="18" charset="0"/>
              </a:rPr>
              <a:t>-contribución </a:t>
            </a:r>
            <a:r>
              <a:rPr lang="es-ES" dirty="0">
                <a:latin typeface="Californian FB" panose="0207040306080B030204" pitchFamily="18" charset="0"/>
              </a:rPr>
              <a:t>a condiciones/servicios según capacidades</a:t>
            </a:r>
          </a:p>
          <a:p>
            <a:pPr marL="0" indent="0">
              <a:buNone/>
            </a:pPr>
            <a:endParaRPr lang="es-ES" sz="2800" dirty="0">
              <a:latin typeface="Californian FB" panose="0207040306080B030204" pitchFamily="18" charset="0"/>
            </a:endParaRPr>
          </a:p>
          <a:p>
            <a:r>
              <a:rPr lang="es-ES" sz="2800" b="1" dirty="0" smtClean="0">
                <a:latin typeface="Californian FB" panose="0207040306080B030204" pitchFamily="18" charset="0"/>
              </a:rPr>
              <a:t>Resultado </a:t>
            </a:r>
          </a:p>
          <a:p>
            <a:pPr marL="0" indent="0">
              <a:buNone/>
            </a:pPr>
            <a:r>
              <a:rPr lang="es-ES" b="1" dirty="0" smtClean="0">
                <a:latin typeface="Californian FB" panose="0207040306080B030204" pitchFamily="18" charset="0"/>
              </a:rPr>
              <a:t>(</a:t>
            </a:r>
            <a:r>
              <a:rPr lang="es-ES" b="1" dirty="0">
                <a:latin typeface="Californian FB" panose="0207040306080B030204" pitchFamily="18" charset="0"/>
              </a:rPr>
              <a:t>Salud/EV) = Servicios en equidad + Equidad </a:t>
            </a:r>
            <a:r>
              <a:rPr lang="es-ES" b="1" dirty="0" smtClean="0">
                <a:latin typeface="Californian FB" panose="0207040306080B030204" pitchFamily="18" charset="0"/>
              </a:rPr>
              <a:t>fiscal + Equidad territorial</a:t>
            </a:r>
            <a:endParaRPr lang="es-ES" b="1" dirty="0">
              <a:latin typeface="Californian FB" panose="0207040306080B030204" pitchFamily="18" charset="0"/>
            </a:endParaRPr>
          </a:p>
          <a:p>
            <a:endParaRPr lang="es-MX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0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24"/>
    </mc:Choice>
    <mc:Fallback xmlns="">
      <p:transition spd="slow" advTm="7832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52" y="332656"/>
            <a:ext cx="8229600" cy="1143000"/>
          </a:xfrm>
        </p:spPr>
        <p:txBody>
          <a:bodyPr/>
          <a:lstStyle/>
          <a:p>
            <a:r>
              <a:rPr lang="en-US" dirty="0" err="1"/>
              <a:t>Mejor</a:t>
            </a:r>
            <a:r>
              <a:rPr lang="en-US" dirty="0"/>
              <a:t> </a:t>
            </a:r>
            <a:r>
              <a:rPr lang="en-US" dirty="0" err="1"/>
              <a:t>salud</a:t>
            </a:r>
            <a:r>
              <a:rPr lang="en-US" dirty="0"/>
              <a:t> </a:t>
            </a:r>
            <a:r>
              <a:rPr lang="en-US" dirty="0" err="1"/>
              <a:t>posible</a:t>
            </a:r>
            <a:r>
              <a:rPr lang="en-US" dirty="0"/>
              <a:t> </a:t>
            </a:r>
            <a:br>
              <a:rPr lang="en-US" dirty="0"/>
            </a:br>
            <a:r>
              <a:rPr lang="en-US" b="1" dirty="0">
                <a:solidFill>
                  <a:srgbClr val="FFC000"/>
                </a:solidFill>
              </a:rPr>
              <a:t>Areas </a:t>
            </a:r>
            <a:r>
              <a:rPr lang="en-US" b="1" dirty="0" err="1">
                <a:solidFill>
                  <a:srgbClr val="FFC000"/>
                </a:solidFill>
              </a:rPr>
              <a:t>politicas</a:t>
            </a:r>
            <a:r>
              <a:rPr lang="en-US" b="1" dirty="0">
                <a:solidFill>
                  <a:srgbClr val="FFC000"/>
                </a:solidFill>
              </a:rPr>
              <a:t> que </a:t>
            </a:r>
            <a:r>
              <a:rPr lang="en-US" b="1" dirty="0" err="1">
                <a:solidFill>
                  <a:srgbClr val="FFC000"/>
                </a:solidFill>
              </a:rPr>
              <a:t>afectan</a:t>
            </a:r>
            <a:r>
              <a:rPr lang="en-US" b="1" dirty="0">
                <a:solidFill>
                  <a:srgbClr val="FFC000"/>
                </a:solidFill>
              </a:rPr>
              <a:t> a la </a:t>
            </a:r>
            <a:r>
              <a:rPr lang="en-US" b="1" dirty="0" err="1">
                <a:solidFill>
                  <a:srgbClr val="FFC000"/>
                </a:solidFill>
              </a:rPr>
              <a:t>salud</a:t>
            </a:r>
            <a:endParaRPr lang="en-US" b="1" dirty="0">
              <a:solidFill>
                <a:srgbClr val="FFC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7163008"/>
              </p:ext>
            </p:extLst>
          </p:nvPr>
        </p:nvGraphicFramePr>
        <p:xfrm>
          <a:off x="1981200" y="2565400"/>
          <a:ext cx="8229600" cy="351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justiciafisca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56240" y="2780928"/>
            <a:ext cx="1863108" cy="1224136"/>
          </a:xfrm>
          <a:prstGeom prst="rect">
            <a:avLst/>
          </a:prstGeom>
        </p:spPr>
      </p:pic>
      <p:pic>
        <p:nvPicPr>
          <p:cNvPr id="6" name="Picture 5" descr="IMG_0165.JPG (2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12024" y="2780928"/>
            <a:ext cx="1596008" cy="1224136"/>
          </a:xfrm>
          <a:prstGeom prst="rect">
            <a:avLst/>
          </a:prstGeom>
        </p:spPr>
      </p:pic>
      <p:pic>
        <p:nvPicPr>
          <p:cNvPr id="7" name="Picture 6" descr="imagine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63552" y="2780928"/>
            <a:ext cx="1833508" cy="1224136"/>
          </a:xfrm>
          <a:prstGeom prst="rect">
            <a:avLst/>
          </a:prstGeom>
        </p:spPr>
      </p:pic>
      <p:pic>
        <p:nvPicPr>
          <p:cNvPr id="9" name="Picture 8" descr="especulacio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51784" y="2780928"/>
            <a:ext cx="1800200" cy="126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99282"/>
      </p:ext>
    </p:extLst>
  </p:cSld>
  <p:clrMapOvr>
    <a:masterClrMapping/>
  </p:clrMapOvr>
  <p:transition advTm="8569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19983"/>
              </p:ext>
            </p:extLst>
          </p:nvPr>
        </p:nvGraphicFramePr>
        <p:xfrm>
          <a:off x="4223792" y="0"/>
          <a:ext cx="3394720" cy="1214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3575720" y="1412776"/>
          <a:ext cx="4968552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43672" y="2996952"/>
            <a:ext cx="5184576" cy="963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1260892"/>
              </p:ext>
            </p:extLst>
          </p:nvPr>
        </p:nvGraphicFramePr>
        <p:xfrm>
          <a:off x="3143672" y="4032025"/>
          <a:ext cx="5184576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84387497"/>
              </p:ext>
            </p:extLst>
          </p:nvPr>
        </p:nvGraphicFramePr>
        <p:xfrm>
          <a:off x="3755686" y="4968129"/>
          <a:ext cx="4200128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45449" y="4758214"/>
            <a:ext cx="23275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/>
              <a:t>Cultura y arte</a:t>
            </a:r>
            <a:endParaRPr lang="en-GB" sz="40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743200" y="5220393"/>
            <a:ext cx="1712422" cy="357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 rot="21073159">
            <a:off x="2111433" y="5212080"/>
            <a:ext cx="2252749" cy="2992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/>
          <p:cNvSpPr/>
          <p:nvPr/>
        </p:nvSpPr>
        <p:spPr>
          <a:xfrm rot="639382">
            <a:off x="2152710" y="5810629"/>
            <a:ext cx="1743726" cy="304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 rot="254249">
            <a:off x="2204043" y="5644939"/>
            <a:ext cx="3986205" cy="2992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4765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199" y="180330"/>
            <a:ext cx="8229600" cy="936104"/>
          </a:xfrm>
        </p:spPr>
        <p:txBody>
          <a:bodyPr>
            <a:noAutofit/>
          </a:bodyPr>
          <a:lstStyle/>
          <a:p>
            <a:r>
              <a:rPr lang="en-US" dirty="0" err="1"/>
              <a:t>Mejor</a:t>
            </a:r>
            <a:r>
              <a:rPr lang="en-US" dirty="0"/>
              <a:t> </a:t>
            </a:r>
            <a:r>
              <a:rPr lang="en-US" dirty="0" err="1"/>
              <a:t>salud</a:t>
            </a:r>
            <a:r>
              <a:rPr lang="en-US" dirty="0"/>
              <a:t> </a:t>
            </a:r>
            <a:r>
              <a:rPr lang="en-US" dirty="0" err="1"/>
              <a:t>posible</a:t>
            </a:r>
            <a:r>
              <a:rPr lang="en-US" dirty="0"/>
              <a:t> : </a:t>
            </a:r>
            <a:r>
              <a:rPr lang="en-US" dirty="0" err="1"/>
              <a:t>umbrales</a:t>
            </a:r>
            <a:r>
              <a:rPr lang="en-US" dirty="0"/>
              <a:t> de </a:t>
            </a:r>
            <a:r>
              <a:rPr lang="en-US" dirty="0" err="1"/>
              <a:t>factibilidad-replicabilidad</a:t>
            </a:r>
            <a:r>
              <a:rPr lang="en-US" dirty="0"/>
              <a:t>, y </a:t>
            </a:r>
            <a:r>
              <a:rPr lang="en-US" dirty="0" err="1"/>
              <a:t>sostenibilidad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3807" y="1155154"/>
            <a:ext cx="4040188" cy="803275"/>
          </a:xfrm>
        </p:spPr>
        <p:txBody>
          <a:bodyPr>
            <a:normAutofit fontScale="55000" lnSpcReduction="20000"/>
          </a:bodyPr>
          <a:lstStyle/>
          <a:p>
            <a:endParaRPr lang="en-US" dirty="0"/>
          </a:p>
          <a:p>
            <a:r>
              <a:rPr lang="en-US" sz="3200" dirty="0" err="1"/>
              <a:t>Suministro</a:t>
            </a:r>
            <a:r>
              <a:rPr lang="en-US" sz="3200" dirty="0"/>
              <a:t> </a:t>
            </a:r>
            <a:r>
              <a:rPr lang="en-US" sz="3200" dirty="0" err="1"/>
              <a:t>limitado</a:t>
            </a:r>
            <a:r>
              <a:rPr lang="en-US" sz="3200" dirty="0"/>
              <a:t> : </a:t>
            </a:r>
            <a:r>
              <a:rPr lang="en-US" sz="3200" dirty="0" err="1"/>
              <a:t>umbrales</a:t>
            </a:r>
            <a:r>
              <a:rPr lang="en-US" sz="3200" dirty="0"/>
              <a:t> de </a:t>
            </a:r>
            <a:r>
              <a:rPr lang="en-US" sz="3200" dirty="0" err="1"/>
              <a:t>factibilidad</a:t>
            </a:r>
            <a:r>
              <a:rPr lang="en-US" sz="3200" dirty="0"/>
              <a:t> y </a:t>
            </a:r>
            <a:r>
              <a:rPr lang="en-US" sz="3200" dirty="0" err="1"/>
              <a:t>sostenibiidad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48282" y="1997149"/>
            <a:ext cx="4040188" cy="39512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/>
              <a:t>Recursos</a:t>
            </a:r>
            <a:r>
              <a:rPr lang="en-US" sz="1800" dirty="0"/>
              <a:t> </a:t>
            </a:r>
            <a:r>
              <a:rPr lang="en-US" sz="1800" dirty="0" err="1"/>
              <a:t>economicos</a:t>
            </a:r>
            <a:r>
              <a:rPr lang="en-US" sz="1800" dirty="0"/>
              <a:t> : </a:t>
            </a:r>
          </a:p>
          <a:p>
            <a:pPr lvl="1">
              <a:lnSpc>
                <a:spcPct val="150000"/>
              </a:lnSpc>
            </a:pPr>
            <a:r>
              <a:rPr lang="en-US" sz="1800" dirty="0" err="1">
                <a:solidFill>
                  <a:srgbClr val="FFFF00"/>
                </a:solidFill>
              </a:rPr>
              <a:t>Modelos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 err="1">
                <a:solidFill>
                  <a:srgbClr val="FFFF00"/>
                </a:solidFill>
              </a:rPr>
              <a:t>factibles</a:t>
            </a:r>
            <a:r>
              <a:rPr lang="en-US" sz="1800" dirty="0">
                <a:solidFill>
                  <a:srgbClr val="FFFF00"/>
                </a:solidFill>
              </a:rPr>
              <a:t>/</a:t>
            </a:r>
            <a:r>
              <a:rPr lang="en-US" sz="1800" dirty="0" err="1">
                <a:solidFill>
                  <a:srgbClr val="FFFF00"/>
                </a:solidFill>
              </a:rPr>
              <a:t>replicables</a:t>
            </a:r>
            <a:r>
              <a:rPr lang="en-US" sz="1800" dirty="0">
                <a:solidFill>
                  <a:srgbClr val="FFFF00"/>
                </a:solidFill>
              </a:rPr>
              <a:t> : 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00"/>
                </a:solidFill>
              </a:rPr>
              <a:t>    </a:t>
            </a:r>
            <a:r>
              <a:rPr lang="en-US" sz="1800" b="1" dirty="0">
                <a:solidFill>
                  <a:srgbClr val="FFFF00"/>
                </a:solidFill>
              </a:rPr>
              <a:t>&lt; PIB </a:t>
            </a:r>
            <a:r>
              <a:rPr lang="en-US" sz="1800" b="1" dirty="0" err="1">
                <a:solidFill>
                  <a:srgbClr val="FFFF00"/>
                </a:solidFill>
              </a:rPr>
              <a:t>medio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mundial</a:t>
            </a:r>
            <a:endParaRPr lang="en-US" sz="1800" b="1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dirty="0" err="1"/>
              <a:t>Recursos</a:t>
            </a:r>
            <a:r>
              <a:rPr lang="en-US" sz="1800" dirty="0"/>
              <a:t> </a:t>
            </a:r>
            <a:r>
              <a:rPr lang="en-US" sz="1800" dirty="0" err="1"/>
              <a:t>ecologicos</a:t>
            </a:r>
            <a:r>
              <a:rPr lang="en-US" sz="1800" dirty="0"/>
              <a:t> :</a:t>
            </a:r>
          </a:p>
          <a:p>
            <a:pPr lvl="1">
              <a:lnSpc>
                <a:spcPct val="150000"/>
              </a:lnSpc>
            </a:pPr>
            <a:r>
              <a:rPr lang="en-US" sz="1800" dirty="0" err="1">
                <a:solidFill>
                  <a:srgbClr val="FFFF00"/>
                </a:solidFill>
              </a:rPr>
              <a:t>Modelos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 err="1">
                <a:solidFill>
                  <a:srgbClr val="FFFF00"/>
                </a:solidFill>
              </a:rPr>
              <a:t>Sostenibiles</a:t>
            </a:r>
            <a:r>
              <a:rPr lang="en-US" sz="1800" dirty="0">
                <a:solidFill>
                  <a:srgbClr val="FFFF00"/>
                </a:solidFill>
              </a:rPr>
              <a:t> :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00"/>
                </a:solidFill>
              </a:rPr>
              <a:t>    </a:t>
            </a:r>
            <a:r>
              <a:rPr lang="en-US" sz="1800" b="1" dirty="0">
                <a:solidFill>
                  <a:srgbClr val="FFFF00"/>
                </a:solidFill>
              </a:rPr>
              <a:t>&lt; </a:t>
            </a:r>
            <a:r>
              <a:rPr lang="en-US" sz="1800" b="1" dirty="0" err="1">
                <a:solidFill>
                  <a:srgbClr val="FFFF00"/>
                </a:solidFill>
              </a:rPr>
              <a:t>Limites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planetarios</a:t>
            </a:r>
            <a:endParaRPr lang="en-US" sz="1800" b="1" dirty="0">
              <a:solidFill>
                <a:srgbClr val="FFFF00"/>
              </a:solidFill>
            </a:endParaRPr>
          </a:p>
          <a:p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1607" y="1357387"/>
            <a:ext cx="4041775" cy="639762"/>
          </a:xfrm>
        </p:spPr>
        <p:txBody>
          <a:bodyPr>
            <a:noAutofit/>
          </a:bodyPr>
          <a:lstStyle/>
          <a:p>
            <a:endParaRPr lang="en-US" sz="1800" dirty="0"/>
          </a:p>
          <a:p>
            <a:r>
              <a:rPr lang="en-US" sz="1800" dirty="0" err="1"/>
              <a:t>Suministro</a:t>
            </a:r>
            <a:r>
              <a:rPr lang="en-US" sz="1800" dirty="0"/>
              <a:t> </a:t>
            </a:r>
            <a:r>
              <a:rPr lang="en-US" sz="1800" dirty="0" err="1"/>
              <a:t>ilimitado</a:t>
            </a:r>
            <a:r>
              <a:rPr lang="en-US" sz="1800" dirty="0"/>
              <a:t> : </a:t>
            </a:r>
            <a:r>
              <a:rPr lang="en-US" sz="1800" dirty="0" err="1"/>
              <a:t>correlaciones</a:t>
            </a:r>
            <a:r>
              <a:rPr lang="en-US" sz="1800" dirty="0"/>
              <a:t> y </a:t>
            </a:r>
            <a:r>
              <a:rPr lang="en-US" sz="1800" dirty="0" err="1"/>
              <a:t>condiciones</a:t>
            </a:r>
            <a:endParaRPr lang="en-US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1725" y="2039180"/>
            <a:ext cx="4270375" cy="39512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/>
              <a:t>Conocimiento</a:t>
            </a:r>
            <a:r>
              <a:rPr lang="en-US" sz="1800" dirty="0"/>
              <a:t> y capital social</a:t>
            </a:r>
          </a:p>
          <a:p>
            <a:pPr lvl="1">
              <a:lnSpc>
                <a:spcPct val="150000"/>
              </a:lnSpc>
            </a:pPr>
            <a:r>
              <a:rPr lang="en-US" sz="1800" dirty="0" err="1"/>
              <a:t>Desarrollar</a:t>
            </a:r>
            <a:r>
              <a:rPr lang="en-US" sz="1800" dirty="0"/>
              <a:t>/</a:t>
            </a:r>
            <a:r>
              <a:rPr lang="en-US" sz="1800" dirty="0" err="1"/>
              <a:t>disfritar</a:t>
            </a:r>
            <a:r>
              <a:rPr lang="en-US" sz="1800" dirty="0"/>
              <a:t> el </a:t>
            </a:r>
            <a:r>
              <a:rPr lang="en-US" sz="1800" dirty="0" err="1"/>
              <a:t>potencial</a:t>
            </a:r>
            <a:r>
              <a:rPr lang="en-US" sz="1800" dirty="0"/>
              <a:t> individual </a:t>
            </a:r>
            <a:r>
              <a:rPr lang="en-US" sz="1800" dirty="0" err="1"/>
              <a:t>por</a:t>
            </a:r>
            <a:r>
              <a:rPr lang="en-US" sz="1800" dirty="0"/>
              <a:t> la </a:t>
            </a:r>
            <a:r>
              <a:rPr lang="en-US" sz="1800" dirty="0" err="1"/>
              <a:t>Educacion</a:t>
            </a:r>
            <a:r>
              <a:rPr lang="en-US" sz="1800" dirty="0"/>
              <a:t>, </a:t>
            </a:r>
            <a:r>
              <a:rPr lang="en-US" sz="1800" dirty="0" err="1"/>
              <a:t>empleo</a:t>
            </a:r>
            <a:r>
              <a:rPr lang="en-US" sz="1800" dirty="0"/>
              <a:t> y </a:t>
            </a:r>
            <a:r>
              <a:rPr lang="en-US" sz="1800" dirty="0" err="1"/>
              <a:t>participacion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/>
              <a:t>Marcos </a:t>
            </a:r>
            <a:r>
              <a:rPr lang="en-US" sz="1800" dirty="0" err="1"/>
              <a:t>legales</a:t>
            </a:r>
            <a:endParaRPr lang="en-US" sz="1800" dirty="0"/>
          </a:p>
          <a:p>
            <a:pPr lvl="1">
              <a:lnSpc>
                <a:spcPct val="150000"/>
              </a:lnSpc>
            </a:pPr>
            <a:r>
              <a:rPr lang="en-US" sz="1800" dirty="0" err="1"/>
              <a:t>Derechos</a:t>
            </a:r>
            <a:r>
              <a:rPr lang="en-US" sz="1800" dirty="0"/>
              <a:t> </a:t>
            </a:r>
            <a:r>
              <a:rPr lang="en-US" sz="1800" dirty="0" err="1"/>
              <a:t>universales</a:t>
            </a:r>
            <a:r>
              <a:rPr lang="en-US" sz="1800" dirty="0"/>
              <a:t> y </a:t>
            </a:r>
            <a:r>
              <a:rPr lang="en-US" sz="1800" dirty="0" err="1"/>
              <a:t>responsabilidades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568453"/>
      </p:ext>
    </p:extLst>
  </p:cSld>
  <p:clrMapOvr>
    <a:masterClrMapping/>
  </p:clrMapOvr>
  <p:transition advTm="11885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19" y="149255"/>
            <a:ext cx="10715929" cy="5778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073" y="3483033"/>
            <a:ext cx="761057" cy="988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7037" y="3342978"/>
            <a:ext cx="750640" cy="1128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6367" t="8609" r="35369" b="2943"/>
          <a:stretch/>
        </p:blipFill>
        <p:spPr>
          <a:xfrm>
            <a:off x="10299577" y="3411637"/>
            <a:ext cx="814750" cy="10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8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2836" y="728408"/>
            <a:ext cx="7072699" cy="7641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Healthy and Economically </a:t>
            </a:r>
            <a:r>
              <a:rPr lang="en-US" b="1" dirty="0"/>
              <a:t>(R)</a:t>
            </a:r>
            <a:r>
              <a:rPr lang="en-US" dirty="0" err="1"/>
              <a:t>eplicable</a:t>
            </a:r>
            <a:r>
              <a:rPr lang="en-US" dirty="0"/>
              <a:t> : GDP pc vs LE</a:t>
            </a:r>
            <a:endParaRPr lang="es-MX" dirty="0"/>
          </a:p>
        </p:txBody>
      </p:sp>
      <p:pic>
        <p:nvPicPr>
          <p:cNvPr id="14" name="Grabación de pantalla 1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57" end="3935.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032" y="298482"/>
            <a:ext cx="11630345" cy="533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1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GRESO SALUD GLOBAL - PLANTILLA PPT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</TotalTime>
  <Words>408</Words>
  <Application>Microsoft Office PowerPoint</Application>
  <PresentationFormat>Widescreen</PresentationFormat>
  <Paragraphs>62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 Rounded MT Bold</vt:lpstr>
      <vt:lpstr>Bookman Old Style</vt:lpstr>
      <vt:lpstr>Calibri</vt:lpstr>
      <vt:lpstr>Calibri Light</vt:lpstr>
      <vt:lpstr>Californian FB</vt:lpstr>
      <vt:lpstr>Perpetua</vt:lpstr>
      <vt:lpstr>Office Theme</vt:lpstr>
      <vt:lpstr>CONGRESO SALUD GLOBAL - PLANTILLA PPT (1)</vt:lpstr>
      <vt:lpstr>La ética de la equidad sostenible y La cooperación UE-Cuba  Rol de la cultura</vt:lpstr>
      <vt:lpstr>Cultura, arte y ética</vt:lpstr>
      <vt:lpstr>Desigualdad vs Inequidad</vt:lpstr>
      <vt:lpstr>Equidad y ética</vt:lpstr>
      <vt:lpstr>Mejor salud posible  Areas politicas que afectan a la salud</vt:lpstr>
      <vt:lpstr>PowerPoint Presentation</vt:lpstr>
      <vt:lpstr>Mejor salud posible : umbrales de factibilidad-replicabilidad, y sostenibilidad</vt:lpstr>
      <vt:lpstr>PowerPoint Presentation</vt:lpstr>
      <vt:lpstr>Healthy and Economically (R)eplicable : GDP pc vs LE</vt:lpstr>
      <vt:lpstr>PowerPoint Presentation</vt:lpstr>
      <vt:lpstr>PowerPoint Presentation</vt:lpstr>
      <vt:lpstr>MUNICIPIOS SOSTENIBLES Isla de la Juventud, Yaguajay, Manicaragua, Remedios, Cabaiguan, Trinidad, Yaguajay y Guanabacoa</vt:lpstr>
    </vt:vector>
  </TitlesOfParts>
  <Company>EEAS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GARAY AMORES Juan (EEAS-HAVANA)</dc:creator>
  <cp:lastModifiedBy>GARAY AMORES Juan (EEAS-HAVANA)</cp:lastModifiedBy>
  <cp:revision>33</cp:revision>
  <dcterms:created xsi:type="dcterms:W3CDTF">2021-10-12T18:44:18Z</dcterms:created>
  <dcterms:modified xsi:type="dcterms:W3CDTF">2022-04-13T22:12:10Z</dcterms:modified>
</cp:coreProperties>
</file>