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5" r:id="rId5"/>
    <p:sldId id="266" r:id="rId6"/>
    <p:sldId id="262" r:id="rId7"/>
    <p:sldId id="260" r:id="rId8"/>
    <p:sldId id="267" r:id="rId9"/>
    <p:sldId id="2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4624" autoAdjust="0"/>
  </p:normalViewPr>
  <p:slideViewPr>
    <p:cSldViewPr>
      <p:cViewPr>
        <p:scale>
          <a:sx n="75" d="100"/>
          <a:sy n="75" d="100"/>
        </p:scale>
        <p:origin x="-142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uan\Documents\GDP%20vs%20LE.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Juan\Documents\GDP%20vs%20LE.xls"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thandabantu\AppData\Local\Temp\HDR_2011_Statistical_Table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Juan\Documents\NUEVA\TRABAJOS\JUAN\estadisticas%20equidad\graficas%20interactivas%20de%20equidad\Copy%20of%20BURDEN%20OF%20GHiE%20INTERACTIVE%20GRAPH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Juan\Documents\NUEVA\TRABAJOS\JUAN\estadisticas%20equidad\graficas%20interactivas%20de%20equidad\Copy%20of%20BURDEN%20OF%20GHiE%20INTERACTIVE%20GRAPH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Juan\Documents\NUEVA\TRABAJOS\JUAN\estadisticas%20equidad\graficas%20interactivas%20de%20equidad\Copy%20of%20BURDEN%20OF%20GHiE%20INTERACTIVE%20GRAPH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Juan\Documents\NUEVA\TRABAJOS\JUAN\estadisticas%20equidad\graficas%20interactivas%20de%20equidad\Copy%20of%20BURDEN%20OF%20GHiE%20INTERACTIVE%20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US"/>
              <a:t>GDP pc and LE at birth, men</a:t>
            </a:r>
          </a:p>
        </c:rich>
      </c:tx>
      <c:layout/>
      <c:overlay val="0"/>
    </c:title>
    <c:autoTitleDeleted val="0"/>
    <c:plotArea>
      <c:layout>
        <c:manualLayout>
          <c:layoutTarget val="inner"/>
          <c:xMode val="edge"/>
          <c:yMode val="edge"/>
          <c:x val="8.733284398772187E-2"/>
          <c:y val="0.16697444069491318"/>
          <c:w val="0.85276613728368722"/>
          <c:h val="0.73361423572053519"/>
        </c:manualLayout>
      </c:layout>
      <c:scatterChart>
        <c:scatterStyle val="lineMarker"/>
        <c:varyColors val="0"/>
        <c:ser>
          <c:idx val="0"/>
          <c:order val="0"/>
          <c:tx>
            <c:strRef>
              <c:f>'GDP vs LE'!$B$1</c:f>
              <c:strCache>
                <c:ptCount val="1"/>
                <c:pt idx="0">
                  <c:v>Country or area</c:v>
                </c:pt>
              </c:strCache>
            </c:strRef>
          </c:tx>
          <c:spPr>
            <a:ln w="28575">
              <a:noFill/>
            </a:ln>
          </c:spPr>
          <c:trendline>
            <c:trendlineType val="log"/>
            <c:dispRSqr val="1"/>
            <c:dispEq val="1"/>
            <c:trendlineLbl>
              <c:layout>
                <c:manualLayout>
                  <c:x val="-0.19083830430287124"/>
                  <c:y val="0.16435344162101442"/>
                </c:manualLayout>
              </c:layout>
              <c:numFmt formatCode="General" sourceLinked="0"/>
              <c:spPr>
                <a:solidFill>
                  <a:schemeClr val="bg1"/>
                </a:solidFill>
              </c:spPr>
              <c:txPr>
                <a:bodyPr/>
                <a:lstStyle/>
                <a:p>
                  <a:pPr>
                    <a:defRPr sz="1000" b="0" i="0" u="none" strike="noStrike" baseline="0">
                      <a:solidFill>
                        <a:srgbClr val="000000"/>
                      </a:solidFill>
                      <a:latin typeface="Calibri"/>
                      <a:ea typeface="Calibri"/>
                      <a:cs typeface="Calibri"/>
                    </a:defRPr>
                  </a:pPr>
                  <a:endParaRPr lang="en-US"/>
                </a:p>
              </c:txPr>
            </c:trendlineLbl>
          </c:trendline>
          <c:xVal>
            <c:numRef>
              <c:f>'GDP vs LE'!$C$2:$C$207</c:f>
              <c:numCache>
                <c:formatCode>0</c:formatCode>
                <c:ptCount val="206"/>
                <c:pt idx="0">
                  <c:v>585.61525261752399</c:v>
                </c:pt>
                <c:pt idx="1">
                  <c:v>4042.3091983540198</c:v>
                </c:pt>
                <c:pt idx="2">
                  <c:v>5523.4457855109804</c:v>
                </c:pt>
                <c:pt idx="3">
                  <c:v>5318.0438482750897</c:v>
                </c:pt>
                <c:pt idx="4">
                  <c:v>18407.766083117302</c:v>
                </c:pt>
                <c:pt idx="5">
                  <c:v>10993.9942270059</c:v>
                </c:pt>
                <c:pt idx="6">
                  <c:v>3270.0987913240001</c:v>
                </c:pt>
                <c:pt idx="7">
                  <c:v>24752.926344506101</c:v>
                </c:pt>
                <c:pt idx="8">
                  <c:v>67039.082233427107</c:v>
                </c:pt>
                <c:pt idx="9">
                  <c:v>49686.1031230097</c:v>
                </c:pt>
                <c:pt idx="10">
                  <c:v>6813.1844017604499</c:v>
                </c:pt>
                <c:pt idx="11">
                  <c:v>22431.025799594401</c:v>
                </c:pt>
                <c:pt idx="12">
                  <c:v>19512.340782409799</c:v>
                </c:pt>
                <c:pt idx="13">
                  <c:v>705.67445185884606</c:v>
                </c:pt>
                <c:pt idx="14">
                  <c:v>15744.455599160399</c:v>
                </c:pt>
                <c:pt idx="15">
                  <c:v>5767.7153075628903</c:v>
                </c:pt>
                <c:pt idx="16">
                  <c:v>47807.269484891898</c:v>
                </c:pt>
                <c:pt idx="17">
                  <c:v>4636.26984726102</c:v>
                </c:pt>
                <c:pt idx="18">
                  <c:v>801.64426093814996</c:v>
                </c:pt>
                <c:pt idx="19">
                  <c:v>91779.722282834206</c:v>
                </c:pt>
                <c:pt idx="20">
                  <c:v>2335.9061505155901</c:v>
                </c:pt>
                <c:pt idx="21">
                  <c:v>2373.9506564348699</c:v>
                </c:pt>
                <c:pt idx="22">
                  <c:v>4807.0545136239998</c:v>
                </c:pt>
                <c:pt idx="23">
                  <c:v>8532.6820320570005</c:v>
                </c:pt>
                <c:pt idx="24">
                  <c:v>12593.8878749008</c:v>
                </c:pt>
                <c:pt idx="25">
                  <c:v>40300.825969006699</c:v>
                </c:pt>
                <c:pt idx="26">
                  <c:v>7186.8289591918101</c:v>
                </c:pt>
                <c:pt idx="27">
                  <c:v>594.92069964006305</c:v>
                </c:pt>
                <c:pt idx="28">
                  <c:v>272.85906489668599</c:v>
                </c:pt>
                <c:pt idx="29">
                  <c:v>896.84564965143204</c:v>
                </c:pt>
                <c:pt idx="30">
                  <c:v>1318.52236951949</c:v>
                </c:pt>
                <c:pt idx="31">
                  <c:v>50564.512739686601</c:v>
                </c:pt>
                <c:pt idx="32">
                  <c:v>3772.7401195693601</c:v>
                </c:pt>
                <c:pt idx="33">
                  <c:v>57609.760701137202</c:v>
                </c:pt>
                <c:pt idx="34">
                  <c:v>489.34537230196599</c:v>
                </c:pt>
                <c:pt idx="35">
                  <c:v>906.71052010678204</c:v>
                </c:pt>
                <c:pt idx="36">
                  <c:v>14394.8402708498</c:v>
                </c:pt>
                <c:pt idx="37">
                  <c:v>5439.4726683366298</c:v>
                </c:pt>
                <c:pt idx="38">
                  <c:v>34161.104288250302</c:v>
                </c:pt>
                <c:pt idx="39">
                  <c:v>65550.534692064</c:v>
                </c:pt>
                <c:pt idx="40">
                  <c:v>7100.0473789572798</c:v>
                </c:pt>
                <c:pt idx="41">
                  <c:v>809.22918155866705</c:v>
                </c:pt>
                <c:pt idx="42">
                  <c:v>3198.2746926232398</c:v>
                </c:pt>
                <c:pt idx="43">
                  <c:v>13478.0386347317</c:v>
                </c:pt>
                <c:pt idx="44">
                  <c:v>8675.8296620825604</c:v>
                </c:pt>
                <c:pt idx="45">
                  <c:v>1195.93335121207</c:v>
                </c:pt>
                <c:pt idx="46">
                  <c:v>14217.359945168</c:v>
                </c:pt>
                <c:pt idx="47">
                  <c:v>6106.0022961686</c:v>
                </c:pt>
                <c:pt idx="48">
                  <c:v>30523.3901137709</c:v>
                </c:pt>
                <c:pt idx="49">
                  <c:v>20606.663641923999</c:v>
                </c:pt>
                <c:pt idx="50">
                  <c:v>506.18509087367897</c:v>
                </c:pt>
                <c:pt idx="51">
                  <c:v>237.15730667257299</c:v>
                </c:pt>
                <c:pt idx="52">
                  <c:v>59580.698736874401</c:v>
                </c:pt>
                <c:pt idx="53">
                  <c:v>1417.3058507256301</c:v>
                </c:pt>
                <c:pt idx="54">
                  <c:v>7321.7584041374203</c:v>
                </c:pt>
                <c:pt idx="55">
                  <c:v>5512.3618585066697</c:v>
                </c:pt>
                <c:pt idx="56">
                  <c:v>4526.1896368178104</c:v>
                </c:pt>
                <c:pt idx="57">
                  <c:v>2801.4417526577799</c:v>
                </c:pt>
                <c:pt idx="58">
                  <c:v>3701.98750973707</c:v>
                </c:pt>
                <c:pt idx="59">
                  <c:v>22408.709818433399</c:v>
                </c:pt>
                <c:pt idx="60">
                  <c:v>481.73589497372899</c:v>
                </c:pt>
                <c:pt idx="61">
                  <c:v>16541.5217361266</c:v>
                </c:pt>
                <c:pt idx="62">
                  <c:v>356.96728724004601</c:v>
                </c:pt>
                <c:pt idx="63">
                  <c:v>4390.5145933070698</c:v>
                </c:pt>
                <c:pt idx="64">
                  <c:v>48887.295777506297</c:v>
                </c:pt>
                <c:pt idx="65">
                  <c:v>42641.874881448202</c:v>
                </c:pt>
                <c:pt idx="67">
                  <c:v>26289.914485117199</c:v>
                </c:pt>
                <c:pt idx="68">
                  <c:v>15737.652134816</c:v>
                </c:pt>
                <c:pt idx="69">
                  <c:v>689.48377536203895</c:v>
                </c:pt>
                <c:pt idx="70">
                  <c:v>3318.6602735459401</c:v>
                </c:pt>
                <c:pt idx="71">
                  <c:v>43865.025713540301</c:v>
                </c:pt>
                <c:pt idx="72">
                  <c:v>1570.1331793254501</c:v>
                </c:pt>
                <c:pt idx="73">
                  <c:v>26251.143591947799</c:v>
                </c:pt>
                <c:pt idx="74">
                  <c:v>42574.768667885102</c:v>
                </c:pt>
                <c:pt idx="75">
                  <c:v>7867.7132657493003</c:v>
                </c:pt>
                <c:pt idx="76">
                  <c:v>3177.9661421568699</c:v>
                </c:pt>
                <c:pt idx="77">
                  <c:v>543.77167908772003</c:v>
                </c:pt>
                <c:pt idx="78">
                  <c:v>590.60468144757397</c:v>
                </c:pt>
                <c:pt idx="79">
                  <c:v>3408.0218594369999</c:v>
                </c:pt>
                <c:pt idx="80">
                  <c:v>664.91882970641495</c:v>
                </c:pt>
                <c:pt idx="81">
                  <c:v>2249.8266626159898</c:v>
                </c:pt>
                <c:pt idx="82">
                  <c:v>13918.549761533801</c:v>
                </c:pt>
                <c:pt idx="83">
                  <c:v>43240.301442532902</c:v>
                </c:pt>
                <c:pt idx="84">
                  <c:v>1528.4897267021699</c:v>
                </c:pt>
                <c:pt idx="85">
                  <c:v>3494.6112155307001</c:v>
                </c:pt>
                <c:pt idx="86">
                  <c:v>6976.5326415715599</c:v>
                </c:pt>
                <c:pt idx="87">
                  <c:v>3757.8477024372401</c:v>
                </c:pt>
                <c:pt idx="88">
                  <c:v>48835.881842621697</c:v>
                </c:pt>
                <c:pt idx="89">
                  <c:v>32122.9463553756</c:v>
                </c:pt>
                <c:pt idx="90">
                  <c:v>36124.110243196403</c:v>
                </c:pt>
                <c:pt idx="91">
                  <c:v>5359.6829138288804</c:v>
                </c:pt>
                <c:pt idx="92">
                  <c:v>46406.996584708497</c:v>
                </c:pt>
                <c:pt idx="93">
                  <c:v>4555.98276208272</c:v>
                </c:pt>
                <c:pt idx="94">
                  <c:v>11503.049643926401</c:v>
                </c:pt>
                <c:pt idx="95">
                  <c:v>818.52810325765699</c:v>
                </c:pt>
                <c:pt idx="96">
                  <c:v>1803.40858744149</c:v>
                </c:pt>
                <c:pt idx="97">
                  <c:v>57101.894447785402</c:v>
                </c:pt>
                <c:pt idx="98">
                  <c:v>1097.54717749471</c:v>
                </c:pt>
                <c:pt idx="99">
                  <c:v>1303.4985858871601</c:v>
                </c:pt>
                <c:pt idx="100">
                  <c:v>12696.6186481206</c:v>
                </c:pt>
                <c:pt idx="101">
                  <c:v>9165.2778819302803</c:v>
                </c:pt>
                <c:pt idx="102">
                  <c:v>1113.7621607881599</c:v>
                </c:pt>
                <c:pt idx="103">
                  <c:v>277.89753939134403</c:v>
                </c:pt>
                <c:pt idx="104">
                  <c:v>4884.7149076211899</c:v>
                </c:pt>
                <c:pt idx="105">
                  <c:v>12962.1574230759</c:v>
                </c:pt>
                <c:pt idx="106">
                  <c:v>115377.319176317</c:v>
                </c:pt>
                <c:pt idx="107">
                  <c:v>461.82609398731302</c:v>
                </c:pt>
                <c:pt idx="108">
                  <c:v>387.85713922304598</c:v>
                </c:pt>
                <c:pt idx="109">
                  <c:v>9977.2279272061696</c:v>
                </c:pt>
                <c:pt idx="110">
                  <c:v>6405.0744531043301</c:v>
                </c:pt>
                <c:pt idx="111">
                  <c:v>670.63771417321095</c:v>
                </c:pt>
                <c:pt idx="112">
                  <c:v>21269.252678247001</c:v>
                </c:pt>
                <c:pt idx="113">
                  <c:v>3448.1599168126099</c:v>
                </c:pt>
                <c:pt idx="114">
                  <c:v>1254.4169713030301</c:v>
                </c:pt>
                <c:pt idx="115">
                  <c:v>8658.7319105241295</c:v>
                </c:pt>
                <c:pt idx="116">
                  <c:v>3119.6645081597298</c:v>
                </c:pt>
                <c:pt idx="117">
                  <c:v>10063.349780546199</c:v>
                </c:pt>
                <c:pt idx="118">
                  <c:v>2854.9918774990601</c:v>
                </c:pt>
                <c:pt idx="119">
                  <c:v>3059.5530213464099</c:v>
                </c:pt>
                <c:pt idx="120">
                  <c:v>7196.2491592378501</c:v>
                </c:pt>
                <c:pt idx="121">
                  <c:v>10395.721263834799</c:v>
                </c:pt>
                <c:pt idx="122">
                  <c:v>3106.5280493904302</c:v>
                </c:pt>
                <c:pt idx="123">
                  <c:v>535.87495854823999</c:v>
                </c:pt>
                <c:pt idx="124">
                  <c:v>1144.4752322895299</c:v>
                </c:pt>
                <c:pt idx="125">
                  <c:v>5439.3465495479604</c:v>
                </c:pt>
                <c:pt idx="126">
                  <c:v>606.86915840512995</c:v>
                </c:pt>
                <c:pt idx="127">
                  <c:v>50215.1650114371</c:v>
                </c:pt>
                <c:pt idx="128">
                  <c:v>20400.528479882199</c:v>
                </c:pt>
                <c:pt idx="129">
                  <c:v>38690.138788516902</c:v>
                </c:pt>
                <c:pt idx="130">
                  <c:v>36874.444321332398</c:v>
                </c:pt>
                <c:pt idx="131">
                  <c:v>1243.21182515034</c:v>
                </c:pt>
                <c:pt idx="132">
                  <c:v>397.088591685035</c:v>
                </c:pt>
                <c:pt idx="133">
                  <c:v>1509.37242741202</c:v>
                </c:pt>
                <c:pt idx="134">
                  <c:v>98564.707264310695</c:v>
                </c:pt>
                <c:pt idx="135">
                  <c:v>2111.7102068722702</c:v>
                </c:pt>
                <c:pt idx="136">
                  <c:v>25536.201872913702</c:v>
                </c:pt>
                <c:pt idx="137">
                  <c:v>1181.7017328859299</c:v>
                </c:pt>
                <c:pt idx="138">
                  <c:v>11096.225629579299</c:v>
                </c:pt>
                <c:pt idx="139">
                  <c:v>8590.0898441273694</c:v>
                </c:pt>
                <c:pt idx="140">
                  <c:v>1794.47949975038</c:v>
                </c:pt>
                <c:pt idx="141">
                  <c:v>3484.9472340663201</c:v>
                </c:pt>
                <c:pt idx="142">
                  <c:v>6138.2583552493597</c:v>
                </c:pt>
                <c:pt idx="143">
                  <c:v>2369.5180833306099</c:v>
                </c:pt>
                <c:pt idx="144">
                  <c:v>13423.741046454799</c:v>
                </c:pt>
                <c:pt idx="145">
                  <c:v>22225.8049865926</c:v>
                </c:pt>
                <c:pt idx="146">
                  <c:v>27097.879247400801</c:v>
                </c:pt>
                <c:pt idx="147">
                  <c:v>92682.233215977394</c:v>
                </c:pt>
                <c:pt idx="148">
                  <c:v>23067.088617868001</c:v>
                </c:pt>
                <c:pt idx="149">
                  <c:v>1974.7791008770701</c:v>
                </c:pt>
                <c:pt idx="151">
                  <c:v>8852.9276452800405</c:v>
                </c:pt>
                <c:pt idx="152">
                  <c:v>13006.354670172899</c:v>
                </c:pt>
                <c:pt idx="153">
                  <c:v>582.76629356415594</c:v>
                </c:pt>
                <c:pt idx="154">
                  <c:v>13424.1893021181</c:v>
                </c:pt>
                <c:pt idx="155">
                  <c:v>7123.6413939444401</c:v>
                </c:pt>
                <c:pt idx="156">
                  <c:v>6290.8032124841902</c:v>
                </c:pt>
                <c:pt idx="157">
                  <c:v>3629.3348871529101</c:v>
                </c:pt>
                <c:pt idx="158">
                  <c:v>64480.127514817599</c:v>
                </c:pt>
                <c:pt idx="159">
                  <c:v>1519.45022537006</c:v>
                </c:pt>
                <c:pt idx="160">
                  <c:v>21261.823912121501</c:v>
                </c:pt>
                <c:pt idx="161">
                  <c:v>1131.6143240084</c:v>
                </c:pt>
                <c:pt idx="162">
                  <c:v>5578.6066201230396</c:v>
                </c:pt>
                <c:pt idx="163">
                  <c:v>11674.643727532301</c:v>
                </c:pt>
                <c:pt idx="164">
                  <c:v>483.091300360064</c:v>
                </c:pt>
                <c:pt idx="165">
                  <c:v>50087.3472825801</c:v>
                </c:pt>
                <c:pt idx="166">
                  <c:v>17545.4792176597</c:v>
                </c:pt>
                <c:pt idx="167">
                  <c:v>24709.259286695698</c:v>
                </c:pt>
                <c:pt idx="168">
                  <c:v>1517.6483631677399</c:v>
                </c:pt>
                <c:pt idx="169">
                  <c:v>111.67849464093599</c:v>
                </c:pt>
                <c:pt idx="170">
                  <c:v>8090.3077749700597</c:v>
                </c:pt>
                <c:pt idx="171">
                  <c:v>31820.2344373669</c:v>
                </c:pt>
                <c:pt idx="172">
                  <c:v>2811.7648904258999</c:v>
                </c:pt>
                <c:pt idx="173">
                  <c:v>1582.76508437302</c:v>
                </c:pt>
                <c:pt idx="174">
                  <c:v>8708.4550855283596</c:v>
                </c:pt>
                <c:pt idx="175">
                  <c:v>3399.0466449730998</c:v>
                </c:pt>
                <c:pt idx="176">
                  <c:v>57133.9509338356</c:v>
                </c:pt>
                <c:pt idx="177">
                  <c:v>85794.361413787701</c:v>
                </c:pt>
                <c:pt idx="178">
                  <c:v>3095.07945076953</c:v>
                </c:pt>
                <c:pt idx="179">
                  <c:v>934.90330670146705</c:v>
                </c:pt>
                <c:pt idx="180">
                  <c:v>4925.3387778677497</c:v>
                </c:pt>
                <c:pt idx="181">
                  <c:v>5318.1283848862404</c:v>
                </c:pt>
                <c:pt idx="182">
                  <c:v>4828.7606787458199</c:v>
                </c:pt>
                <c:pt idx="183">
                  <c:v>600.28492584784397</c:v>
                </c:pt>
                <c:pt idx="184">
                  <c:v>4335.4587354631203</c:v>
                </c:pt>
                <c:pt idx="185">
                  <c:v>16271.5503960888</c:v>
                </c:pt>
                <c:pt idx="186">
                  <c:v>4373.4171907501805</c:v>
                </c:pt>
                <c:pt idx="187">
                  <c:v>10524.0042053009</c:v>
                </c:pt>
                <c:pt idx="188">
                  <c:v>5042.3035046437799</c:v>
                </c:pt>
                <c:pt idx="189">
                  <c:v>24362.943216619002</c:v>
                </c:pt>
                <c:pt idx="190">
                  <c:v>3712.65025573198</c:v>
                </c:pt>
                <c:pt idx="191">
                  <c:v>558.42361485051595</c:v>
                </c:pt>
                <c:pt idx="192">
                  <c:v>3656.65748601223</c:v>
                </c:pt>
                <c:pt idx="193">
                  <c:v>42921.454293617397</c:v>
                </c:pt>
                <c:pt idx="194">
                  <c:v>38918.3609473775</c:v>
                </c:pt>
                <c:pt idx="195">
                  <c:v>525.67538261650702</c:v>
                </c:pt>
                <c:pt idx="196">
                  <c:v>47882.465798946003</c:v>
                </c:pt>
                <c:pt idx="198">
                  <c:v>13819.437681723401</c:v>
                </c:pt>
                <c:pt idx="199">
                  <c:v>1641.13976918611</c:v>
                </c:pt>
                <c:pt idx="200">
                  <c:v>3167.79547289424</c:v>
                </c:pt>
                <c:pt idx="201">
                  <c:v>10731.1952215523</c:v>
                </c:pt>
                <c:pt idx="202">
                  <c:v>1392.0189540075801</c:v>
                </c:pt>
                <c:pt idx="203">
                  <c:v>1269.8638035097899</c:v>
                </c:pt>
                <c:pt idx="204">
                  <c:v>1426.25620450975</c:v>
                </c:pt>
                <c:pt idx="205">
                  <c:v>695.08900528116703</c:v>
                </c:pt>
              </c:numCache>
            </c:numRef>
          </c:xVal>
          <c:yVal>
            <c:numRef>
              <c:f>'GDP vs LE'!$D$2:$D$207</c:f>
              <c:numCache>
                <c:formatCode>0</c:formatCode>
                <c:ptCount val="206"/>
                <c:pt idx="0">
                  <c:v>49.16</c:v>
                </c:pt>
                <c:pt idx="1">
                  <c:v>74.23</c:v>
                </c:pt>
                <c:pt idx="2">
                  <c:v>71.89</c:v>
                </c:pt>
                <c:pt idx="3">
                  <c:v>50.2</c:v>
                </c:pt>
                <c:pt idx="4">
                  <c:v>76.52</c:v>
                </c:pt>
                <c:pt idx="5">
                  <c:v>72.36</c:v>
                </c:pt>
                <c:pt idx="6">
                  <c:v>70.989999999999995</c:v>
                </c:pt>
                <c:pt idx="7">
                  <c:v>72.989999999999995</c:v>
                </c:pt>
                <c:pt idx="8">
                  <c:v>79.87</c:v>
                </c:pt>
                <c:pt idx="9">
                  <c:v>78.400000000000006</c:v>
                </c:pt>
                <c:pt idx="10">
                  <c:v>68</c:v>
                </c:pt>
                <c:pt idx="11">
                  <c:v>72.72</c:v>
                </c:pt>
                <c:pt idx="12">
                  <c:v>74.7</c:v>
                </c:pt>
                <c:pt idx="13">
                  <c:v>68.53</c:v>
                </c:pt>
                <c:pt idx="14">
                  <c:v>73.91</c:v>
                </c:pt>
                <c:pt idx="15">
                  <c:v>65.16</c:v>
                </c:pt>
                <c:pt idx="16">
                  <c:v>77.16</c:v>
                </c:pt>
                <c:pt idx="17">
                  <c:v>74.89</c:v>
                </c:pt>
                <c:pt idx="18">
                  <c:v>54.84</c:v>
                </c:pt>
                <c:pt idx="19">
                  <c:v>76.900000000000006</c:v>
                </c:pt>
                <c:pt idx="20">
                  <c:v>65.89</c:v>
                </c:pt>
                <c:pt idx="21">
                  <c:v>64.78</c:v>
                </c:pt>
                <c:pt idx="22">
                  <c:v>73.3</c:v>
                </c:pt>
                <c:pt idx="23">
                  <c:v>53.68</c:v>
                </c:pt>
                <c:pt idx="24">
                  <c:v>70.650000000000006</c:v>
                </c:pt>
                <c:pt idx="25">
                  <c:v>75.989999999999995</c:v>
                </c:pt>
                <c:pt idx="26">
                  <c:v>70.28</c:v>
                </c:pt>
                <c:pt idx="27">
                  <c:v>54.97</c:v>
                </c:pt>
                <c:pt idx="28">
                  <c:v>49.57</c:v>
                </c:pt>
                <c:pt idx="29">
                  <c:v>62.16</c:v>
                </c:pt>
                <c:pt idx="30">
                  <c:v>51.38</c:v>
                </c:pt>
                <c:pt idx="31">
                  <c:v>78.849999999999994</c:v>
                </c:pt>
                <c:pt idx="32">
                  <c:v>70.5</c:v>
                </c:pt>
                <c:pt idx="33">
                  <c:v>76.27</c:v>
                </c:pt>
                <c:pt idx="34">
                  <c:v>47.73</c:v>
                </c:pt>
                <c:pt idx="35">
                  <c:v>48.64</c:v>
                </c:pt>
                <c:pt idx="36">
                  <c:v>76.23</c:v>
                </c:pt>
                <c:pt idx="37">
                  <c:v>72.069999999999993</c:v>
                </c:pt>
                <c:pt idx="38">
                  <c:v>80.209999999999994</c:v>
                </c:pt>
                <c:pt idx="39">
                  <c:v>79.09</c:v>
                </c:pt>
                <c:pt idx="40">
                  <c:v>70.38</c:v>
                </c:pt>
                <c:pt idx="41">
                  <c:v>60.32</c:v>
                </c:pt>
                <c:pt idx="42">
                  <c:v>56.64</c:v>
                </c:pt>
                <c:pt idx="43">
                  <c:v>69.548213979118756</c:v>
                </c:pt>
                <c:pt idx="44">
                  <c:v>77.12</c:v>
                </c:pt>
                <c:pt idx="45">
                  <c:v>55.26</c:v>
                </c:pt>
                <c:pt idx="46">
                  <c:v>73.319999999999993</c:v>
                </c:pt>
                <c:pt idx="47">
                  <c:v>77.38</c:v>
                </c:pt>
                <c:pt idx="48">
                  <c:v>77.67</c:v>
                </c:pt>
                <c:pt idx="49">
                  <c:v>74.739999999999995</c:v>
                </c:pt>
                <c:pt idx="50">
                  <c:v>65.89</c:v>
                </c:pt>
                <c:pt idx="51">
                  <c:v>47.26</c:v>
                </c:pt>
                <c:pt idx="52">
                  <c:v>76.72</c:v>
                </c:pt>
                <c:pt idx="53">
                  <c:v>56.96</c:v>
                </c:pt>
                <c:pt idx="54">
                  <c:v>73.790000000000006</c:v>
                </c:pt>
                <c:pt idx="55">
                  <c:v>71.16</c:v>
                </c:pt>
                <c:pt idx="56">
                  <c:v>73.010000000000005</c:v>
                </c:pt>
                <c:pt idx="57">
                  <c:v>71.569999999999993</c:v>
                </c:pt>
                <c:pt idx="58">
                  <c:v>67.67</c:v>
                </c:pt>
                <c:pt idx="59">
                  <c:v>50.32</c:v>
                </c:pt>
                <c:pt idx="60">
                  <c:v>59.74</c:v>
                </c:pt>
                <c:pt idx="61">
                  <c:v>69.760000000000005</c:v>
                </c:pt>
                <c:pt idx="62">
                  <c:v>58.34</c:v>
                </c:pt>
                <c:pt idx="63">
                  <c:v>66.900000000000006</c:v>
                </c:pt>
                <c:pt idx="64">
                  <c:v>77.150000000000006</c:v>
                </c:pt>
                <c:pt idx="65">
                  <c:v>78.459999999999994</c:v>
                </c:pt>
                <c:pt idx="66">
                  <c:v>73.42</c:v>
                </c:pt>
                <c:pt idx="67">
                  <c:v>73.05</c:v>
                </c:pt>
                <c:pt idx="68">
                  <c:v>62.26</c:v>
                </c:pt>
                <c:pt idx="69">
                  <c:v>57.73</c:v>
                </c:pt>
                <c:pt idx="70">
                  <c:v>70.52</c:v>
                </c:pt>
                <c:pt idx="71">
                  <c:v>78.19</c:v>
                </c:pt>
                <c:pt idx="72">
                  <c:v>63.65</c:v>
                </c:pt>
                <c:pt idx="73">
                  <c:v>77.62</c:v>
                </c:pt>
                <c:pt idx="74">
                  <c:v>67.75</c:v>
                </c:pt>
                <c:pt idx="75">
                  <c:v>74.489999999999995</c:v>
                </c:pt>
                <c:pt idx="76">
                  <c:v>67.959999999999994</c:v>
                </c:pt>
                <c:pt idx="77">
                  <c:v>53.17</c:v>
                </c:pt>
                <c:pt idx="78">
                  <c:v>47.25</c:v>
                </c:pt>
                <c:pt idx="79">
                  <c:v>67.19</c:v>
                </c:pt>
                <c:pt idx="80">
                  <c:v>61.13</c:v>
                </c:pt>
                <c:pt idx="81">
                  <c:v>71.290000000000006</c:v>
                </c:pt>
                <c:pt idx="82">
                  <c:v>70.83</c:v>
                </c:pt>
                <c:pt idx="83">
                  <c:v>80.260000000000005</c:v>
                </c:pt>
                <c:pt idx="84">
                  <c:v>64.44</c:v>
                </c:pt>
                <c:pt idx="85">
                  <c:v>68.28</c:v>
                </c:pt>
                <c:pt idx="86">
                  <c:v>71.5</c:v>
                </c:pt>
                <c:pt idx="87">
                  <c:v>67.63</c:v>
                </c:pt>
                <c:pt idx="88">
                  <c:v>78.44</c:v>
                </c:pt>
                <c:pt idx="89">
                  <c:v>79.63</c:v>
                </c:pt>
                <c:pt idx="90">
                  <c:v>79.239999999999995</c:v>
                </c:pt>
                <c:pt idx="91">
                  <c:v>70.930000000000007</c:v>
                </c:pt>
                <c:pt idx="92">
                  <c:v>80.099999999999994</c:v>
                </c:pt>
                <c:pt idx="93">
                  <c:v>72.19</c:v>
                </c:pt>
                <c:pt idx="94">
                  <c:v>62.29</c:v>
                </c:pt>
                <c:pt idx="95">
                  <c:v>56.7</c:v>
                </c:pt>
                <c:pt idx="96">
                  <c:v>58.9</c:v>
                </c:pt>
                <c:pt idx="97">
                  <c:v>74.010000000000005</c:v>
                </c:pt>
                <c:pt idx="98">
                  <c:v>64.319999999999993</c:v>
                </c:pt>
                <c:pt idx="99">
                  <c:v>66.42</c:v>
                </c:pt>
                <c:pt idx="100">
                  <c:v>68.790000000000006</c:v>
                </c:pt>
                <c:pt idx="101">
                  <c:v>70.739999999999995</c:v>
                </c:pt>
                <c:pt idx="102">
                  <c:v>49.68</c:v>
                </c:pt>
                <c:pt idx="103">
                  <c:v>56.41</c:v>
                </c:pt>
                <c:pt idx="104">
                  <c:v>72.72</c:v>
                </c:pt>
                <c:pt idx="105">
                  <c:v>67.22</c:v>
                </c:pt>
                <c:pt idx="106">
                  <c:v>77.61</c:v>
                </c:pt>
                <c:pt idx="107">
                  <c:v>65.22</c:v>
                </c:pt>
                <c:pt idx="108">
                  <c:v>54.87</c:v>
                </c:pt>
                <c:pt idx="109">
                  <c:v>72.510000000000005</c:v>
                </c:pt>
                <c:pt idx="110">
                  <c:v>75.98</c:v>
                </c:pt>
                <c:pt idx="111">
                  <c:v>50.93</c:v>
                </c:pt>
                <c:pt idx="112">
                  <c:v>77.61</c:v>
                </c:pt>
                <c:pt idx="113">
                  <c:v>67</c:v>
                </c:pt>
                <c:pt idx="114">
                  <c:v>57.38</c:v>
                </c:pt>
                <c:pt idx="115">
                  <c:v>70.400000000000006</c:v>
                </c:pt>
                <c:pt idx="116">
                  <c:v>74.16</c:v>
                </c:pt>
                <c:pt idx="117">
                  <c:v>74.83</c:v>
                </c:pt>
                <c:pt idx="118">
                  <c:v>68.33</c:v>
                </c:pt>
                <c:pt idx="119">
                  <c:v>65.040000000000006</c:v>
                </c:pt>
                <c:pt idx="120">
                  <c:v>72.5</c:v>
                </c:pt>
                <c:pt idx="121">
                  <c:v>70.28</c:v>
                </c:pt>
                <c:pt idx="122">
                  <c:v>50</c:v>
                </c:pt>
                <c:pt idx="123">
                  <c:v>64.13</c:v>
                </c:pt>
                <c:pt idx="124">
                  <c:v>62.07</c:v>
                </c:pt>
                <c:pt idx="125">
                  <c:v>55.2</c:v>
                </c:pt>
                <c:pt idx="126">
                  <c:v>68.14</c:v>
                </c:pt>
                <c:pt idx="127">
                  <c:v>78.849999999999994</c:v>
                </c:pt>
                <c:pt idx="128">
                  <c:v>73.510000000000005</c:v>
                </c:pt>
                <c:pt idx="129">
                  <c:v>73.790000000000006</c:v>
                </c:pt>
                <c:pt idx="130">
                  <c:v>78.87</c:v>
                </c:pt>
                <c:pt idx="131">
                  <c:v>71.38</c:v>
                </c:pt>
                <c:pt idx="132">
                  <c:v>54.79</c:v>
                </c:pt>
                <c:pt idx="133">
                  <c:v>51.69</c:v>
                </c:pt>
                <c:pt idx="134">
                  <c:v>79.12</c:v>
                </c:pt>
                <c:pt idx="135">
                  <c:v>71.5</c:v>
                </c:pt>
                <c:pt idx="136">
                  <c:v>71.37</c:v>
                </c:pt>
                <c:pt idx="137">
                  <c:v>64.849999999999994</c:v>
                </c:pt>
                <c:pt idx="138">
                  <c:v>66.3</c:v>
                </c:pt>
                <c:pt idx="139">
                  <c:v>73.87</c:v>
                </c:pt>
                <c:pt idx="140">
                  <c:v>61.24</c:v>
                </c:pt>
                <c:pt idx="141">
                  <c:v>70.78</c:v>
                </c:pt>
                <c:pt idx="142">
                  <c:v>71.739999999999995</c:v>
                </c:pt>
                <c:pt idx="143">
                  <c:v>66</c:v>
                </c:pt>
                <c:pt idx="144">
                  <c:v>72.150000000000006</c:v>
                </c:pt>
                <c:pt idx="145">
                  <c:v>76.81</c:v>
                </c:pt>
                <c:pt idx="146">
                  <c:v>75.38</c:v>
                </c:pt>
                <c:pt idx="147">
                  <c:v>78.680000000000007</c:v>
                </c:pt>
                <c:pt idx="148">
                  <c:v>77.260000000000005</c:v>
                </c:pt>
                <c:pt idx="149">
                  <c:v>66.150000000000006</c:v>
                </c:pt>
                <c:pt idx="150">
                  <c:v>74.16</c:v>
                </c:pt>
                <c:pt idx="151">
                  <c:v>70.61</c:v>
                </c:pt>
                <c:pt idx="152">
                  <c:v>63.32</c:v>
                </c:pt>
                <c:pt idx="153">
                  <c:v>54.47</c:v>
                </c:pt>
                <c:pt idx="154">
                  <c:v>68.2</c:v>
                </c:pt>
                <c:pt idx="155">
                  <c:v>72.2</c:v>
                </c:pt>
                <c:pt idx="156">
                  <c:v>70.489999999999995</c:v>
                </c:pt>
                <c:pt idx="157">
                  <c:v>69.89</c:v>
                </c:pt>
                <c:pt idx="158">
                  <c:v>78.03</c:v>
                </c:pt>
                <c:pt idx="159">
                  <c:v>63.52</c:v>
                </c:pt>
                <c:pt idx="160">
                  <c:v>73.19</c:v>
                </c:pt>
                <c:pt idx="161">
                  <c:v>58.63</c:v>
                </c:pt>
                <c:pt idx="162">
                  <c:v>72.45</c:v>
                </c:pt>
                <c:pt idx="163">
                  <c:v>67.7</c:v>
                </c:pt>
                <c:pt idx="164">
                  <c:v>47.53</c:v>
                </c:pt>
                <c:pt idx="165">
                  <c:v>78.91</c:v>
                </c:pt>
                <c:pt idx="166">
                  <c:v>71.89</c:v>
                </c:pt>
                <c:pt idx="167">
                  <c:v>76.09</c:v>
                </c:pt>
                <c:pt idx="168">
                  <c:v>66.98</c:v>
                </c:pt>
                <c:pt idx="169">
                  <c:v>50.11</c:v>
                </c:pt>
                <c:pt idx="170">
                  <c:v>53.13</c:v>
                </c:pt>
                <c:pt idx="171">
                  <c:v>78.819999999999993</c:v>
                </c:pt>
                <c:pt idx="172">
                  <c:v>72.12</c:v>
                </c:pt>
                <c:pt idx="173">
                  <c:v>60.2</c:v>
                </c:pt>
                <c:pt idx="174">
                  <c:v>67.81</c:v>
                </c:pt>
                <c:pt idx="175">
                  <c:v>49.69</c:v>
                </c:pt>
                <c:pt idx="176">
                  <c:v>79.650000000000006</c:v>
                </c:pt>
                <c:pt idx="177">
                  <c:v>80.17</c:v>
                </c:pt>
                <c:pt idx="178">
                  <c:v>74.45</c:v>
                </c:pt>
                <c:pt idx="179">
                  <c:v>64.75</c:v>
                </c:pt>
                <c:pt idx="180">
                  <c:v>73.040000000000006</c:v>
                </c:pt>
                <c:pt idx="181">
                  <c:v>71.099999999999994</c:v>
                </c:pt>
                <c:pt idx="182">
                  <c:v>62.12</c:v>
                </c:pt>
                <c:pt idx="183">
                  <c:v>56.24</c:v>
                </c:pt>
                <c:pt idx="184">
                  <c:v>69.73</c:v>
                </c:pt>
                <c:pt idx="185">
                  <c:v>66.88</c:v>
                </c:pt>
                <c:pt idx="186">
                  <c:v>72.62</c:v>
                </c:pt>
                <c:pt idx="187">
                  <c:v>72.040000000000006</c:v>
                </c:pt>
                <c:pt idx="188">
                  <c:v>61.24</c:v>
                </c:pt>
                <c:pt idx="189">
                  <c:v>79</c:v>
                </c:pt>
                <c:pt idx="190">
                  <c:v>61.7</c:v>
                </c:pt>
                <c:pt idx="191">
                  <c:v>53.83</c:v>
                </c:pt>
                <c:pt idx="192">
                  <c:v>63.52</c:v>
                </c:pt>
                <c:pt idx="193">
                  <c:v>76</c:v>
                </c:pt>
                <c:pt idx="194">
                  <c:v>78.25</c:v>
                </c:pt>
                <c:pt idx="195">
                  <c:v>58.23</c:v>
                </c:pt>
                <c:pt idx="196">
                  <c:v>76.17</c:v>
                </c:pt>
                <c:pt idx="197">
                  <c:v>76.52</c:v>
                </c:pt>
                <c:pt idx="198">
                  <c:v>73.680000000000007</c:v>
                </c:pt>
                <c:pt idx="199">
                  <c:v>65.7</c:v>
                </c:pt>
                <c:pt idx="200">
                  <c:v>69.510000000000005</c:v>
                </c:pt>
                <c:pt idx="201">
                  <c:v>71.78</c:v>
                </c:pt>
                <c:pt idx="202">
                  <c:v>73.42</c:v>
                </c:pt>
                <c:pt idx="203">
                  <c:v>64.5</c:v>
                </c:pt>
                <c:pt idx="204">
                  <c:v>49.17</c:v>
                </c:pt>
                <c:pt idx="205">
                  <c:v>53.99</c:v>
                </c:pt>
              </c:numCache>
            </c:numRef>
          </c:yVal>
          <c:smooth val="0"/>
        </c:ser>
        <c:dLbls>
          <c:showLegendKey val="0"/>
          <c:showVal val="0"/>
          <c:showCatName val="0"/>
          <c:showSerName val="0"/>
          <c:showPercent val="0"/>
          <c:showBubbleSize val="0"/>
        </c:dLbls>
        <c:axId val="32148480"/>
        <c:axId val="32170752"/>
      </c:scatterChart>
      <c:valAx>
        <c:axId val="32148480"/>
        <c:scaling>
          <c:orientation val="minMax"/>
        </c:scaling>
        <c:delete val="0"/>
        <c:axPos val="b"/>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32170752"/>
        <c:crosses val="autoZero"/>
        <c:crossBetween val="midCat"/>
        <c:minorUnit val="500"/>
      </c:valAx>
      <c:valAx>
        <c:axId val="32170752"/>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32148480"/>
        <c:crosses val="autoZero"/>
        <c:crossBetween val="midCat"/>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800" b="1" i="0" u="none" strike="noStrike" baseline="0">
              <a:solidFill>
                <a:srgbClr val="000000"/>
              </a:solidFill>
              <a:latin typeface="Calibri"/>
              <a:ea typeface="Calibri"/>
              <a:cs typeface="Calibri"/>
            </a:defRPr>
          </a:pPr>
          <a:endParaRPr lang="en-US"/>
        </a:p>
      </c:txPr>
    </c:title>
    <c:autoTitleDeleted val="0"/>
    <c:plotArea>
      <c:layout>
        <c:manualLayout>
          <c:layoutTarget val="inner"/>
          <c:xMode val="edge"/>
          <c:yMode val="edge"/>
          <c:x val="0.10904795991410164"/>
          <c:y val="0.13665742066332617"/>
          <c:w val="0.82669458363159154"/>
          <c:h val="0.74572267955141969"/>
        </c:manualLayout>
      </c:layout>
      <c:scatterChart>
        <c:scatterStyle val="lineMarker"/>
        <c:varyColors val="0"/>
        <c:ser>
          <c:idx val="0"/>
          <c:order val="0"/>
          <c:tx>
            <c:v>GDP pc vs. LE women</c:v>
          </c:tx>
          <c:spPr>
            <a:ln w="28575">
              <a:noFill/>
            </a:ln>
          </c:spPr>
          <c:trendline>
            <c:trendlineType val="log"/>
            <c:dispRSqr val="1"/>
            <c:dispEq val="1"/>
            <c:trendlineLbl>
              <c:layout>
                <c:manualLayout>
                  <c:x val="4.6668814125507038E-2"/>
                  <c:y val="0.26918913896824842"/>
                </c:manualLayout>
              </c:layout>
              <c:numFmt formatCode="General" sourceLinked="0"/>
              <c:txPr>
                <a:bodyPr/>
                <a:lstStyle/>
                <a:p>
                  <a:pPr>
                    <a:defRPr sz="1000" b="0" i="0" u="none" strike="noStrike" baseline="0">
                      <a:solidFill>
                        <a:srgbClr val="000000"/>
                      </a:solidFill>
                      <a:latin typeface="Calibri"/>
                      <a:ea typeface="Calibri"/>
                      <a:cs typeface="Calibri"/>
                    </a:defRPr>
                  </a:pPr>
                  <a:endParaRPr lang="en-US"/>
                </a:p>
              </c:txPr>
            </c:trendlineLbl>
          </c:trendline>
          <c:xVal>
            <c:numRef>
              <c:f>'GDP vs LE'!$C$208:$C$413</c:f>
              <c:numCache>
                <c:formatCode>0</c:formatCode>
                <c:ptCount val="206"/>
                <c:pt idx="0">
                  <c:v>585.61525261752399</c:v>
                </c:pt>
                <c:pt idx="1">
                  <c:v>4042.3091983540198</c:v>
                </c:pt>
                <c:pt idx="2">
                  <c:v>5523.4457855109804</c:v>
                </c:pt>
                <c:pt idx="3">
                  <c:v>5318.0438482750897</c:v>
                </c:pt>
                <c:pt idx="4">
                  <c:v>18407.766083117302</c:v>
                </c:pt>
                <c:pt idx="5">
                  <c:v>10993.9942270059</c:v>
                </c:pt>
                <c:pt idx="6">
                  <c:v>3270.0987913240001</c:v>
                </c:pt>
                <c:pt idx="7">
                  <c:v>24752.926344506101</c:v>
                </c:pt>
                <c:pt idx="8">
                  <c:v>67039.082233427107</c:v>
                </c:pt>
                <c:pt idx="9">
                  <c:v>49686.1031230097</c:v>
                </c:pt>
                <c:pt idx="10">
                  <c:v>6813.1844017604499</c:v>
                </c:pt>
                <c:pt idx="11">
                  <c:v>22431.025799594401</c:v>
                </c:pt>
                <c:pt idx="12">
                  <c:v>19512.340782409799</c:v>
                </c:pt>
                <c:pt idx="13">
                  <c:v>705.67445185884606</c:v>
                </c:pt>
                <c:pt idx="14">
                  <c:v>15744.455599160399</c:v>
                </c:pt>
                <c:pt idx="15">
                  <c:v>5767.7153075628903</c:v>
                </c:pt>
                <c:pt idx="16">
                  <c:v>47807.269484891898</c:v>
                </c:pt>
                <c:pt idx="17">
                  <c:v>4636.26984726102</c:v>
                </c:pt>
                <c:pt idx="18">
                  <c:v>801.64426093814996</c:v>
                </c:pt>
                <c:pt idx="19">
                  <c:v>91779.722282834206</c:v>
                </c:pt>
                <c:pt idx="20">
                  <c:v>2335.9061505155901</c:v>
                </c:pt>
                <c:pt idx="21">
                  <c:v>2373.9506564348699</c:v>
                </c:pt>
                <c:pt idx="22">
                  <c:v>4807.0545136239998</c:v>
                </c:pt>
                <c:pt idx="23">
                  <c:v>8532.6820320570005</c:v>
                </c:pt>
                <c:pt idx="24">
                  <c:v>12593.8878749008</c:v>
                </c:pt>
                <c:pt idx="25">
                  <c:v>40300.825969006699</c:v>
                </c:pt>
                <c:pt idx="26">
                  <c:v>7186.8289591918101</c:v>
                </c:pt>
                <c:pt idx="27">
                  <c:v>594.92069964006305</c:v>
                </c:pt>
                <c:pt idx="28">
                  <c:v>272.85906489668599</c:v>
                </c:pt>
                <c:pt idx="29">
                  <c:v>896.84564965143204</c:v>
                </c:pt>
                <c:pt idx="30">
                  <c:v>1318.52236951949</c:v>
                </c:pt>
                <c:pt idx="31">
                  <c:v>50564.512739686601</c:v>
                </c:pt>
                <c:pt idx="32">
                  <c:v>3772.7401195693601</c:v>
                </c:pt>
                <c:pt idx="33">
                  <c:v>57609.760701137202</c:v>
                </c:pt>
                <c:pt idx="34">
                  <c:v>489.34537230196599</c:v>
                </c:pt>
                <c:pt idx="35">
                  <c:v>906.71052010678204</c:v>
                </c:pt>
                <c:pt idx="36">
                  <c:v>14394.8402708498</c:v>
                </c:pt>
                <c:pt idx="37">
                  <c:v>5439.4726683366298</c:v>
                </c:pt>
                <c:pt idx="38">
                  <c:v>34161.104288250302</c:v>
                </c:pt>
                <c:pt idx="39">
                  <c:v>65550.534692064</c:v>
                </c:pt>
                <c:pt idx="40">
                  <c:v>7100.0473789572798</c:v>
                </c:pt>
                <c:pt idx="41">
                  <c:v>809.22918155866705</c:v>
                </c:pt>
                <c:pt idx="42">
                  <c:v>3198.2746926232398</c:v>
                </c:pt>
                <c:pt idx="43">
                  <c:v>13478.0386347317</c:v>
                </c:pt>
                <c:pt idx="44">
                  <c:v>8675.8296620825604</c:v>
                </c:pt>
                <c:pt idx="45">
                  <c:v>1195.93335121207</c:v>
                </c:pt>
                <c:pt idx="46">
                  <c:v>14217.359945168</c:v>
                </c:pt>
                <c:pt idx="47">
                  <c:v>6106.0022961686</c:v>
                </c:pt>
                <c:pt idx="48">
                  <c:v>30523.3901137709</c:v>
                </c:pt>
                <c:pt idx="49">
                  <c:v>20606.663641923999</c:v>
                </c:pt>
                <c:pt idx="50">
                  <c:v>506.18509087367897</c:v>
                </c:pt>
                <c:pt idx="51">
                  <c:v>237.15730667257299</c:v>
                </c:pt>
                <c:pt idx="52">
                  <c:v>59580.698736874401</c:v>
                </c:pt>
                <c:pt idx="53">
                  <c:v>1417.3058507256301</c:v>
                </c:pt>
                <c:pt idx="54">
                  <c:v>7321.7584041374203</c:v>
                </c:pt>
                <c:pt idx="55">
                  <c:v>5512.3618585066697</c:v>
                </c:pt>
                <c:pt idx="56">
                  <c:v>4526.1896368178104</c:v>
                </c:pt>
                <c:pt idx="57">
                  <c:v>2801.4417526577799</c:v>
                </c:pt>
                <c:pt idx="58">
                  <c:v>3701.98750973707</c:v>
                </c:pt>
                <c:pt idx="59">
                  <c:v>22408.709818433399</c:v>
                </c:pt>
                <c:pt idx="60">
                  <c:v>481.73589497372899</c:v>
                </c:pt>
                <c:pt idx="61">
                  <c:v>16541.5217361266</c:v>
                </c:pt>
                <c:pt idx="62">
                  <c:v>356.96728724004601</c:v>
                </c:pt>
                <c:pt idx="63">
                  <c:v>4390.5145933070698</c:v>
                </c:pt>
                <c:pt idx="64">
                  <c:v>48887.295777506297</c:v>
                </c:pt>
                <c:pt idx="65">
                  <c:v>42641.874881448202</c:v>
                </c:pt>
                <c:pt idx="67">
                  <c:v>26289.914485117199</c:v>
                </c:pt>
                <c:pt idx="68">
                  <c:v>15737.652134816</c:v>
                </c:pt>
                <c:pt idx="69">
                  <c:v>689.48377536203895</c:v>
                </c:pt>
                <c:pt idx="70">
                  <c:v>3318.6602735459401</c:v>
                </c:pt>
                <c:pt idx="71">
                  <c:v>43865.025713540301</c:v>
                </c:pt>
                <c:pt idx="72">
                  <c:v>1570.1331793254501</c:v>
                </c:pt>
                <c:pt idx="73">
                  <c:v>26251.143591947799</c:v>
                </c:pt>
                <c:pt idx="74">
                  <c:v>42574.768667885102</c:v>
                </c:pt>
                <c:pt idx="75">
                  <c:v>7867.7132657493003</c:v>
                </c:pt>
                <c:pt idx="76">
                  <c:v>3177.9661421568699</c:v>
                </c:pt>
                <c:pt idx="77">
                  <c:v>543.77167908772003</c:v>
                </c:pt>
                <c:pt idx="78">
                  <c:v>590.60468144757397</c:v>
                </c:pt>
                <c:pt idx="79">
                  <c:v>3408.0218594369999</c:v>
                </c:pt>
                <c:pt idx="80">
                  <c:v>664.91882970641495</c:v>
                </c:pt>
                <c:pt idx="81">
                  <c:v>2249.8266626159898</c:v>
                </c:pt>
                <c:pt idx="82">
                  <c:v>13918.549761533801</c:v>
                </c:pt>
                <c:pt idx="83">
                  <c:v>43240.301442532902</c:v>
                </c:pt>
                <c:pt idx="84">
                  <c:v>1528.4897267021699</c:v>
                </c:pt>
                <c:pt idx="85">
                  <c:v>3494.6112155307001</c:v>
                </c:pt>
                <c:pt idx="86">
                  <c:v>6976.5326415715599</c:v>
                </c:pt>
                <c:pt idx="87">
                  <c:v>3757.8477024372401</c:v>
                </c:pt>
                <c:pt idx="88">
                  <c:v>48835.881842621697</c:v>
                </c:pt>
                <c:pt idx="89">
                  <c:v>32122.9463553756</c:v>
                </c:pt>
                <c:pt idx="90">
                  <c:v>36124.110243196403</c:v>
                </c:pt>
                <c:pt idx="91">
                  <c:v>5359.6829138288804</c:v>
                </c:pt>
                <c:pt idx="92">
                  <c:v>46406.996584708497</c:v>
                </c:pt>
                <c:pt idx="93">
                  <c:v>4555.98276208272</c:v>
                </c:pt>
                <c:pt idx="94">
                  <c:v>11503.049643926401</c:v>
                </c:pt>
                <c:pt idx="95">
                  <c:v>818.52810325765699</c:v>
                </c:pt>
                <c:pt idx="96">
                  <c:v>1803.40858744149</c:v>
                </c:pt>
                <c:pt idx="97">
                  <c:v>57101.894447785402</c:v>
                </c:pt>
                <c:pt idx="98">
                  <c:v>1097.54717749471</c:v>
                </c:pt>
                <c:pt idx="99">
                  <c:v>1303.4985858871601</c:v>
                </c:pt>
                <c:pt idx="100">
                  <c:v>12696.6186481206</c:v>
                </c:pt>
                <c:pt idx="101">
                  <c:v>9165.2778819302803</c:v>
                </c:pt>
                <c:pt idx="102">
                  <c:v>1113.7621607881599</c:v>
                </c:pt>
                <c:pt idx="103">
                  <c:v>277.89753939134403</c:v>
                </c:pt>
                <c:pt idx="104">
                  <c:v>4884.7149076211899</c:v>
                </c:pt>
                <c:pt idx="105">
                  <c:v>12962.1574230759</c:v>
                </c:pt>
                <c:pt idx="106">
                  <c:v>115377.319176317</c:v>
                </c:pt>
                <c:pt idx="107">
                  <c:v>461.82609398731302</c:v>
                </c:pt>
                <c:pt idx="108">
                  <c:v>387.85713922304598</c:v>
                </c:pt>
                <c:pt idx="109">
                  <c:v>9977.2279272061696</c:v>
                </c:pt>
                <c:pt idx="110">
                  <c:v>6405.0744531043301</c:v>
                </c:pt>
                <c:pt idx="111">
                  <c:v>670.63771417321095</c:v>
                </c:pt>
                <c:pt idx="112">
                  <c:v>21269.252678247001</c:v>
                </c:pt>
                <c:pt idx="113">
                  <c:v>3448.1599168126099</c:v>
                </c:pt>
                <c:pt idx="114">
                  <c:v>1254.4169713030301</c:v>
                </c:pt>
                <c:pt idx="115">
                  <c:v>8658.7319105241295</c:v>
                </c:pt>
                <c:pt idx="116">
                  <c:v>3119.6645081597298</c:v>
                </c:pt>
                <c:pt idx="117">
                  <c:v>10063.349780546199</c:v>
                </c:pt>
                <c:pt idx="118">
                  <c:v>2854.9918774990601</c:v>
                </c:pt>
                <c:pt idx="119">
                  <c:v>3059.5530213464099</c:v>
                </c:pt>
                <c:pt idx="120">
                  <c:v>7196.2491592378501</c:v>
                </c:pt>
                <c:pt idx="121">
                  <c:v>10395.721263834799</c:v>
                </c:pt>
                <c:pt idx="122">
                  <c:v>3106.5280493904302</c:v>
                </c:pt>
                <c:pt idx="123">
                  <c:v>535.87495854823999</c:v>
                </c:pt>
                <c:pt idx="124">
                  <c:v>1144.4752322895299</c:v>
                </c:pt>
                <c:pt idx="125">
                  <c:v>5439.3465495479604</c:v>
                </c:pt>
                <c:pt idx="126">
                  <c:v>606.86915840512995</c:v>
                </c:pt>
                <c:pt idx="127">
                  <c:v>50215.1650114371</c:v>
                </c:pt>
                <c:pt idx="128">
                  <c:v>20400.528479882199</c:v>
                </c:pt>
                <c:pt idx="129">
                  <c:v>38690.138788516902</c:v>
                </c:pt>
                <c:pt idx="130">
                  <c:v>36874.444321332398</c:v>
                </c:pt>
                <c:pt idx="131">
                  <c:v>1243.21182515034</c:v>
                </c:pt>
                <c:pt idx="132">
                  <c:v>397.088591685035</c:v>
                </c:pt>
                <c:pt idx="133">
                  <c:v>1509.37242741202</c:v>
                </c:pt>
                <c:pt idx="134">
                  <c:v>98564.707264310695</c:v>
                </c:pt>
                <c:pt idx="135">
                  <c:v>2111.7102068722702</c:v>
                </c:pt>
                <c:pt idx="136">
                  <c:v>25536.201872913702</c:v>
                </c:pt>
                <c:pt idx="137">
                  <c:v>1181.7017328859299</c:v>
                </c:pt>
                <c:pt idx="138">
                  <c:v>11096.225629579299</c:v>
                </c:pt>
                <c:pt idx="139">
                  <c:v>8590.0898441273694</c:v>
                </c:pt>
                <c:pt idx="140">
                  <c:v>1794.47949975038</c:v>
                </c:pt>
                <c:pt idx="141">
                  <c:v>3484.9472340663201</c:v>
                </c:pt>
                <c:pt idx="142">
                  <c:v>6138.2583552493597</c:v>
                </c:pt>
                <c:pt idx="143">
                  <c:v>2369.5180833306099</c:v>
                </c:pt>
                <c:pt idx="144">
                  <c:v>13423.741046454799</c:v>
                </c:pt>
                <c:pt idx="145">
                  <c:v>22225.8049865926</c:v>
                </c:pt>
                <c:pt idx="146">
                  <c:v>27097.879247400801</c:v>
                </c:pt>
                <c:pt idx="147">
                  <c:v>92682.233215977394</c:v>
                </c:pt>
                <c:pt idx="148">
                  <c:v>23067.088617868001</c:v>
                </c:pt>
                <c:pt idx="149">
                  <c:v>1974.7791008770701</c:v>
                </c:pt>
                <c:pt idx="151">
                  <c:v>8852.9276452800405</c:v>
                </c:pt>
                <c:pt idx="152">
                  <c:v>13006.354670172899</c:v>
                </c:pt>
                <c:pt idx="153">
                  <c:v>582.76629356415594</c:v>
                </c:pt>
                <c:pt idx="154">
                  <c:v>13424.1893021181</c:v>
                </c:pt>
                <c:pt idx="155">
                  <c:v>7123.6413939444401</c:v>
                </c:pt>
                <c:pt idx="156">
                  <c:v>6290.8032124841902</c:v>
                </c:pt>
                <c:pt idx="157">
                  <c:v>3629.3348871529101</c:v>
                </c:pt>
                <c:pt idx="158">
                  <c:v>64480.127514817599</c:v>
                </c:pt>
                <c:pt idx="159">
                  <c:v>1519.45022537006</c:v>
                </c:pt>
                <c:pt idx="160">
                  <c:v>21261.823912121501</c:v>
                </c:pt>
                <c:pt idx="161">
                  <c:v>1131.6143240084</c:v>
                </c:pt>
                <c:pt idx="162">
                  <c:v>5578.6066201230396</c:v>
                </c:pt>
                <c:pt idx="163">
                  <c:v>11674.643727532301</c:v>
                </c:pt>
                <c:pt idx="164">
                  <c:v>483.091300360064</c:v>
                </c:pt>
                <c:pt idx="165">
                  <c:v>50087.3472825801</c:v>
                </c:pt>
                <c:pt idx="166">
                  <c:v>17545.4792176597</c:v>
                </c:pt>
                <c:pt idx="167">
                  <c:v>24709.259286695698</c:v>
                </c:pt>
                <c:pt idx="168">
                  <c:v>1517.6483631677399</c:v>
                </c:pt>
                <c:pt idx="169">
                  <c:v>111.67849464093599</c:v>
                </c:pt>
                <c:pt idx="170">
                  <c:v>8090.3077749700597</c:v>
                </c:pt>
                <c:pt idx="171">
                  <c:v>31820.2344373669</c:v>
                </c:pt>
                <c:pt idx="172">
                  <c:v>2811.7648904258999</c:v>
                </c:pt>
                <c:pt idx="173">
                  <c:v>1582.76508437302</c:v>
                </c:pt>
                <c:pt idx="174">
                  <c:v>8708.4550855283596</c:v>
                </c:pt>
                <c:pt idx="175">
                  <c:v>3399.0466449730998</c:v>
                </c:pt>
                <c:pt idx="176">
                  <c:v>57133.9509338356</c:v>
                </c:pt>
                <c:pt idx="177">
                  <c:v>85794.361413787701</c:v>
                </c:pt>
                <c:pt idx="178">
                  <c:v>3095.07945076953</c:v>
                </c:pt>
                <c:pt idx="179">
                  <c:v>934.90330670146705</c:v>
                </c:pt>
                <c:pt idx="180">
                  <c:v>4925.3387778677497</c:v>
                </c:pt>
                <c:pt idx="181">
                  <c:v>5318.1283848862404</c:v>
                </c:pt>
                <c:pt idx="182">
                  <c:v>4828.7606787458199</c:v>
                </c:pt>
                <c:pt idx="183">
                  <c:v>600.28492584784397</c:v>
                </c:pt>
                <c:pt idx="184">
                  <c:v>4335.4587354631203</c:v>
                </c:pt>
                <c:pt idx="185">
                  <c:v>16271.5503960888</c:v>
                </c:pt>
                <c:pt idx="186">
                  <c:v>4373.4171907501805</c:v>
                </c:pt>
                <c:pt idx="187">
                  <c:v>10524.0042053009</c:v>
                </c:pt>
                <c:pt idx="188">
                  <c:v>5042.3035046437799</c:v>
                </c:pt>
                <c:pt idx="189">
                  <c:v>24362.943216619002</c:v>
                </c:pt>
                <c:pt idx="190">
                  <c:v>3712.65025573198</c:v>
                </c:pt>
                <c:pt idx="191">
                  <c:v>558.42361485051595</c:v>
                </c:pt>
                <c:pt idx="192">
                  <c:v>3656.65748601223</c:v>
                </c:pt>
                <c:pt idx="193">
                  <c:v>42921.454293617397</c:v>
                </c:pt>
                <c:pt idx="194">
                  <c:v>38918.3609473775</c:v>
                </c:pt>
                <c:pt idx="195">
                  <c:v>525.67538261650702</c:v>
                </c:pt>
                <c:pt idx="196">
                  <c:v>47882.465798946003</c:v>
                </c:pt>
                <c:pt idx="198">
                  <c:v>13819.437681723401</c:v>
                </c:pt>
                <c:pt idx="199">
                  <c:v>1641.13976918611</c:v>
                </c:pt>
                <c:pt idx="200">
                  <c:v>3167.79547289424</c:v>
                </c:pt>
                <c:pt idx="201">
                  <c:v>10731.1952215523</c:v>
                </c:pt>
                <c:pt idx="202">
                  <c:v>1392.0189540075801</c:v>
                </c:pt>
                <c:pt idx="203">
                  <c:v>1269.8638035097899</c:v>
                </c:pt>
                <c:pt idx="204">
                  <c:v>1426.25620450975</c:v>
                </c:pt>
                <c:pt idx="205">
                  <c:v>695.08900528116703</c:v>
                </c:pt>
              </c:numCache>
            </c:numRef>
          </c:xVal>
          <c:yVal>
            <c:numRef>
              <c:f>'GDP vs LE'!$D$208:$D$413</c:f>
              <c:numCache>
                <c:formatCode>0</c:formatCode>
                <c:ptCount val="206"/>
                <c:pt idx="0">
                  <c:v>49.49</c:v>
                </c:pt>
                <c:pt idx="1">
                  <c:v>80.400000000000006</c:v>
                </c:pt>
                <c:pt idx="2">
                  <c:v>75</c:v>
                </c:pt>
                <c:pt idx="3">
                  <c:v>53.17</c:v>
                </c:pt>
                <c:pt idx="4">
                  <c:v>81.11</c:v>
                </c:pt>
                <c:pt idx="5">
                  <c:v>79.89</c:v>
                </c:pt>
                <c:pt idx="6">
                  <c:v>77.33</c:v>
                </c:pt>
                <c:pt idx="7">
                  <c:v>77.75</c:v>
                </c:pt>
                <c:pt idx="8">
                  <c:v>84.27</c:v>
                </c:pt>
                <c:pt idx="9">
                  <c:v>83.55</c:v>
                </c:pt>
                <c:pt idx="10">
                  <c:v>73.66</c:v>
                </c:pt>
                <c:pt idx="11">
                  <c:v>78.849999999999994</c:v>
                </c:pt>
                <c:pt idx="12">
                  <c:v>76.06</c:v>
                </c:pt>
                <c:pt idx="13">
                  <c:v>70.23</c:v>
                </c:pt>
                <c:pt idx="14">
                  <c:v>80.260000000000005</c:v>
                </c:pt>
                <c:pt idx="15">
                  <c:v>76.37</c:v>
                </c:pt>
                <c:pt idx="16">
                  <c:v>82.81</c:v>
                </c:pt>
                <c:pt idx="17">
                  <c:v>77.81</c:v>
                </c:pt>
                <c:pt idx="18">
                  <c:v>58.66</c:v>
                </c:pt>
                <c:pt idx="19">
                  <c:v>82.3</c:v>
                </c:pt>
                <c:pt idx="20">
                  <c:v>69.84</c:v>
                </c:pt>
                <c:pt idx="21">
                  <c:v>69.400000000000006</c:v>
                </c:pt>
                <c:pt idx="22">
                  <c:v>78.400000000000006</c:v>
                </c:pt>
                <c:pt idx="23">
                  <c:v>51.34</c:v>
                </c:pt>
                <c:pt idx="24">
                  <c:v>77.41</c:v>
                </c:pt>
                <c:pt idx="25">
                  <c:v>80.64</c:v>
                </c:pt>
                <c:pt idx="26">
                  <c:v>77.12</c:v>
                </c:pt>
                <c:pt idx="27">
                  <c:v>57.02</c:v>
                </c:pt>
                <c:pt idx="28">
                  <c:v>52.58</c:v>
                </c:pt>
                <c:pt idx="29">
                  <c:v>65.099999999999994</c:v>
                </c:pt>
                <c:pt idx="30">
                  <c:v>53.56</c:v>
                </c:pt>
                <c:pt idx="31">
                  <c:v>83.49</c:v>
                </c:pt>
                <c:pt idx="32">
                  <c:v>77.7</c:v>
                </c:pt>
                <c:pt idx="33">
                  <c:v>83.79</c:v>
                </c:pt>
                <c:pt idx="34">
                  <c:v>51.3</c:v>
                </c:pt>
                <c:pt idx="35">
                  <c:v>51.61</c:v>
                </c:pt>
                <c:pt idx="36">
                  <c:v>82.35</c:v>
                </c:pt>
                <c:pt idx="37">
                  <c:v>75.61</c:v>
                </c:pt>
                <c:pt idx="38">
                  <c:v>86.35</c:v>
                </c:pt>
                <c:pt idx="39">
                  <c:v>83.8</c:v>
                </c:pt>
                <c:pt idx="40">
                  <c:v>77.69</c:v>
                </c:pt>
                <c:pt idx="41">
                  <c:v>63.18</c:v>
                </c:pt>
                <c:pt idx="42">
                  <c:v>59.33</c:v>
                </c:pt>
                <c:pt idx="43">
                  <c:v>76.245467236180943</c:v>
                </c:pt>
                <c:pt idx="44">
                  <c:v>81.99</c:v>
                </c:pt>
                <c:pt idx="45">
                  <c:v>57.71</c:v>
                </c:pt>
                <c:pt idx="46">
                  <c:v>80.37</c:v>
                </c:pt>
                <c:pt idx="47">
                  <c:v>81.33</c:v>
                </c:pt>
                <c:pt idx="48">
                  <c:v>82.14</c:v>
                </c:pt>
                <c:pt idx="49">
                  <c:v>81</c:v>
                </c:pt>
                <c:pt idx="50">
                  <c:v>72.12</c:v>
                </c:pt>
                <c:pt idx="51">
                  <c:v>50.56</c:v>
                </c:pt>
                <c:pt idx="52">
                  <c:v>81.37</c:v>
                </c:pt>
                <c:pt idx="53">
                  <c:v>60.04</c:v>
                </c:pt>
                <c:pt idx="54">
                  <c:v>78.150000000000006</c:v>
                </c:pt>
                <c:pt idx="55">
                  <c:v>76.569999999999993</c:v>
                </c:pt>
                <c:pt idx="56">
                  <c:v>78.91</c:v>
                </c:pt>
                <c:pt idx="57">
                  <c:v>75.52</c:v>
                </c:pt>
                <c:pt idx="58">
                  <c:v>77.09</c:v>
                </c:pt>
                <c:pt idx="59">
                  <c:v>52.91</c:v>
                </c:pt>
                <c:pt idx="60">
                  <c:v>64.41</c:v>
                </c:pt>
                <c:pt idx="61">
                  <c:v>79.95</c:v>
                </c:pt>
                <c:pt idx="62">
                  <c:v>61.59</c:v>
                </c:pt>
                <c:pt idx="63">
                  <c:v>72.27</c:v>
                </c:pt>
                <c:pt idx="64">
                  <c:v>83.28</c:v>
                </c:pt>
                <c:pt idx="65">
                  <c:v>84.9</c:v>
                </c:pt>
                <c:pt idx="66">
                  <c:v>80.540000000000006</c:v>
                </c:pt>
                <c:pt idx="67">
                  <c:v>78.069999999999993</c:v>
                </c:pt>
                <c:pt idx="68">
                  <c:v>64.319999999999993</c:v>
                </c:pt>
                <c:pt idx="69">
                  <c:v>60.3</c:v>
                </c:pt>
                <c:pt idx="70">
                  <c:v>77.31</c:v>
                </c:pt>
                <c:pt idx="71">
                  <c:v>82.99</c:v>
                </c:pt>
                <c:pt idx="72">
                  <c:v>65.8</c:v>
                </c:pt>
                <c:pt idx="73">
                  <c:v>82.58</c:v>
                </c:pt>
                <c:pt idx="74">
                  <c:v>72.8</c:v>
                </c:pt>
                <c:pt idx="75">
                  <c:v>77.72</c:v>
                </c:pt>
                <c:pt idx="76">
                  <c:v>75.099999999999994</c:v>
                </c:pt>
                <c:pt idx="77">
                  <c:v>56.39</c:v>
                </c:pt>
                <c:pt idx="78">
                  <c:v>50.4</c:v>
                </c:pt>
                <c:pt idx="79">
                  <c:v>73.45</c:v>
                </c:pt>
                <c:pt idx="80">
                  <c:v>63.87</c:v>
                </c:pt>
                <c:pt idx="81">
                  <c:v>75.92</c:v>
                </c:pt>
                <c:pt idx="82">
                  <c:v>78.47</c:v>
                </c:pt>
                <c:pt idx="83">
                  <c:v>83.77</c:v>
                </c:pt>
                <c:pt idx="84">
                  <c:v>67.62</c:v>
                </c:pt>
                <c:pt idx="85">
                  <c:v>71.8</c:v>
                </c:pt>
                <c:pt idx="86">
                  <c:v>75.28</c:v>
                </c:pt>
                <c:pt idx="87">
                  <c:v>72.599999999999994</c:v>
                </c:pt>
                <c:pt idx="88">
                  <c:v>83.17</c:v>
                </c:pt>
                <c:pt idx="89">
                  <c:v>84.19</c:v>
                </c:pt>
                <c:pt idx="90">
                  <c:v>84.62</c:v>
                </c:pt>
                <c:pt idx="91">
                  <c:v>75.98</c:v>
                </c:pt>
                <c:pt idx="92">
                  <c:v>87.12</c:v>
                </c:pt>
                <c:pt idx="93">
                  <c:v>75.17</c:v>
                </c:pt>
                <c:pt idx="94">
                  <c:v>72.84</c:v>
                </c:pt>
                <c:pt idx="95">
                  <c:v>59.16</c:v>
                </c:pt>
                <c:pt idx="96">
                  <c:v>63.1</c:v>
                </c:pt>
                <c:pt idx="97">
                  <c:v>75.89</c:v>
                </c:pt>
                <c:pt idx="98">
                  <c:v>72.36</c:v>
                </c:pt>
                <c:pt idx="99">
                  <c:v>69.42</c:v>
                </c:pt>
                <c:pt idx="100">
                  <c:v>78.510000000000005</c:v>
                </c:pt>
                <c:pt idx="101">
                  <c:v>75.069999999999993</c:v>
                </c:pt>
                <c:pt idx="102">
                  <c:v>48.11</c:v>
                </c:pt>
                <c:pt idx="103">
                  <c:v>58.59</c:v>
                </c:pt>
                <c:pt idx="104">
                  <c:v>77.86</c:v>
                </c:pt>
                <c:pt idx="105">
                  <c:v>78.28</c:v>
                </c:pt>
                <c:pt idx="106">
                  <c:v>82.67</c:v>
                </c:pt>
                <c:pt idx="107">
                  <c:v>68.61</c:v>
                </c:pt>
                <c:pt idx="108">
                  <c:v>55.17</c:v>
                </c:pt>
                <c:pt idx="109">
                  <c:v>76.86</c:v>
                </c:pt>
                <c:pt idx="110">
                  <c:v>78.7</c:v>
                </c:pt>
                <c:pt idx="111">
                  <c:v>53.14</c:v>
                </c:pt>
                <c:pt idx="112">
                  <c:v>82.29</c:v>
                </c:pt>
                <c:pt idx="113">
                  <c:v>70.599999999999994</c:v>
                </c:pt>
                <c:pt idx="114">
                  <c:v>60.95</c:v>
                </c:pt>
                <c:pt idx="115">
                  <c:v>76.89</c:v>
                </c:pt>
                <c:pt idx="116">
                  <c:v>81.510000000000005</c:v>
                </c:pt>
                <c:pt idx="117">
                  <c:v>79.64</c:v>
                </c:pt>
                <c:pt idx="118">
                  <c:v>70.17</c:v>
                </c:pt>
                <c:pt idx="119">
                  <c:v>72.83</c:v>
                </c:pt>
                <c:pt idx="120">
                  <c:v>77.37</c:v>
                </c:pt>
                <c:pt idx="121">
                  <c:v>74.86</c:v>
                </c:pt>
                <c:pt idx="122">
                  <c:v>51.81</c:v>
                </c:pt>
                <c:pt idx="123">
                  <c:v>67.87</c:v>
                </c:pt>
                <c:pt idx="124">
                  <c:v>63.04</c:v>
                </c:pt>
                <c:pt idx="125">
                  <c:v>57.1</c:v>
                </c:pt>
                <c:pt idx="126">
                  <c:v>70.05</c:v>
                </c:pt>
                <c:pt idx="127">
                  <c:v>82.79</c:v>
                </c:pt>
                <c:pt idx="128">
                  <c:v>79.86</c:v>
                </c:pt>
                <c:pt idx="129">
                  <c:v>80.489999999999995</c:v>
                </c:pt>
                <c:pt idx="130">
                  <c:v>82.77</c:v>
                </c:pt>
                <c:pt idx="131">
                  <c:v>77.45</c:v>
                </c:pt>
                <c:pt idx="132">
                  <c:v>55.77</c:v>
                </c:pt>
                <c:pt idx="133">
                  <c:v>53.38</c:v>
                </c:pt>
                <c:pt idx="134">
                  <c:v>83.47</c:v>
                </c:pt>
                <c:pt idx="135">
                  <c:v>74.81</c:v>
                </c:pt>
                <c:pt idx="136">
                  <c:v>76.44</c:v>
                </c:pt>
                <c:pt idx="137">
                  <c:v>66.88</c:v>
                </c:pt>
                <c:pt idx="138">
                  <c:v>72.099999999999994</c:v>
                </c:pt>
                <c:pt idx="139">
                  <c:v>79.069999999999993</c:v>
                </c:pt>
                <c:pt idx="140">
                  <c:v>65.52</c:v>
                </c:pt>
                <c:pt idx="141">
                  <c:v>74.91</c:v>
                </c:pt>
                <c:pt idx="142">
                  <c:v>76.900000000000006</c:v>
                </c:pt>
                <c:pt idx="143">
                  <c:v>72.569999999999993</c:v>
                </c:pt>
                <c:pt idx="144">
                  <c:v>80.56</c:v>
                </c:pt>
                <c:pt idx="145">
                  <c:v>82.76</c:v>
                </c:pt>
                <c:pt idx="146">
                  <c:v>83.2</c:v>
                </c:pt>
                <c:pt idx="147">
                  <c:v>78.239999999999995</c:v>
                </c:pt>
                <c:pt idx="148">
                  <c:v>83.95</c:v>
                </c:pt>
                <c:pt idx="149">
                  <c:v>73.48</c:v>
                </c:pt>
                <c:pt idx="150">
                  <c:v>81.510000000000005</c:v>
                </c:pt>
                <c:pt idx="151">
                  <c:v>77.95</c:v>
                </c:pt>
                <c:pt idx="152">
                  <c:v>75.010000000000005</c:v>
                </c:pt>
                <c:pt idx="153">
                  <c:v>57.13</c:v>
                </c:pt>
                <c:pt idx="154">
                  <c:v>70.7</c:v>
                </c:pt>
                <c:pt idx="155">
                  <c:v>77.540000000000006</c:v>
                </c:pt>
                <c:pt idx="156">
                  <c:v>74.73</c:v>
                </c:pt>
                <c:pt idx="157">
                  <c:v>76.02</c:v>
                </c:pt>
                <c:pt idx="158">
                  <c:v>84.57</c:v>
                </c:pt>
                <c:pt idx="159">
                  <c:v>66.48</c:v>
                </c:pt>
                <c:pt idx="160">
                  <c:v>75.569999999999993</c:v>
                </c:pt>
                <c:pt idx="161">
                  <c:v>60.92</c:v>
                </c:pt>
                <c:pt idx="162">
                  <c:v>77.05</c:v>
                </c:pt>
                <c:pt idx="163">
                  <c:v>78.099999999999994</c:v>
                </c:pt>
                <c:pt idx="164">
                  <c:v>48.87</c:v>
                </c:pt>
                <c:pt idx="165">
                  <c:v>83.71</c:v>
                </c:pt>
                <c:pt idx="166">
                  <c:v>79.53</c:v>
                </c:pt>
                <c:pt idx="167">
                  <c:v>82.84</c:v>
                </c:pt>
                <c:pt idx="168">
                  <c:v>70</c:v>
                </c:pt>
                <c:pt idx="169">
                  <c:v>53.38</c:v>
                </c:pt>
                <c:pt idx="170">
                  <c:v>54.09</c:v>
                </c:pt>
                <c:pt idx="171">
                  <c:v>84.76</c:v>
                </c:pt>
                <c:pt idx="172">
                  <c:v>78.400000000000006</c:v>
                </c:pt>
                <c:pt idx="173">
                  <c:v>63.82</c:v>
                </c:pt>
                <c:pt idx="174">
                  <c:v>74.180000000000007</c:v>
                </c:pt>
                <c:pt idx="175">
                  <c:v>48.54</c:v>
                </c:pt>
                <c:pt idx="176">
                  <c:v>83.65</c:v>
                </c:pt>
                <c:pt idx="177">
                  <c:v>84.71</c:v>
                </c:pt>
                <c:pt idx="178">
                  <c:v>77.72</c:v>
                </c:pt>
                <c:pt idx="179">
                  <c:v>71.23</c:v>
                </c:pt>
                <c:pt idx="180">
                  <c:v>77.14</c:v>
                </c:pt>
                <c:pt idx="181">
                  <c:v>77.760000000000005</c:v>
                </c:pt>
                <c:pt idx="182">
                  <c:v>64.2</c:v>
                </c:pt>
                <c:pt idx="183">
                  <c:v>59.4</c:v>
                </c:pt>
                <c:pt idx="184">
                  <c:v>75.38</c:v>
                </c:pt>
                <c:pt idx="185">
                  <c:v>73.819999999999993</c:v>
                </c:pt>
                <c:pt idx="186">
                  <c:v>77.05</c:v>
                </c:pt>
                <c:pt idx="187">
                  <c:v>76.61</c:v>
                </c:pt>
                <c:pt idx="188">
                  <c:v>69.400000000000006</c:v>
                </c:pt>
                <c:pt idx="189">
                  <c:v>77.400000000000006</c:v>
                </c:pt>
                <c:pt idx="190">
                  <c:v>65.099999999999994</c:v>
                </c:pt>
                <c:pt idx="191">
                  <c:v>55.44</c:v>
                </c:pt>
                <c:pt idx="192">
                  <c:v>74.58</c:v>
                </c:pt>
                <c:pt idx="193">
                  <c:v>78.02</c:v>
                </c:pt>
                <c:pt idx="194">
                  <c:v>82.42</c:v>
                </c:pt>
                <c:pt idx="195">
                  <c:v>60.31</c:v>
                </c:pt>
                <c:pt idx="196">
                  <c:v>81.31</c:v>
                </c:pt>
                <c:pt idx="197">
                  <c:v>82.56</c:v>
                </c:pt>
                <c:pt idx="198">
                  <c:v>80.66</c:v>
                </c:pt>
                <c:pt idx="199">
                  <c:v>71.900000000000006</c:v>
                </c:pt>
                <c:pt idx="200">
                  <c:v>73.58</c:v>
                </c:pt>
                <c:pt idx="201">
                  <c:v>77.73</c:v>
                </c:pt>
                <c:pt idx="202">
                  <c:v>77.44</c:v>
                </c:pt>
                <c:pt idx="203">
                  <c:v>67.66</c:v>
                </c:pt>
                <c:pt idx="204">
                  <c:v>50.04</c:v>
                </c:pt>
                <c:pt idx="205">
                  <c:v>52.72</c:v>
                </c:pt>
              </c:numCache>
            </c:numRef>
          </c:yVal>
          <c:smooth val="0"/>
        </c:ser>
        <c:dLbls>
          <c:showLegendKey val="0"/>
          <c:showVal val="0"/>
          <c:showCatName val="0"/>
          <c:showSerName val="0"/>
          <c:showPercent val="0"/>
          <c:showBubbleSize val="0"/>
        </c:dLbls>
        <c:axId val="47600768"/>
        <c:axId val="47602304"/>
      </c:scatterChart>
      <c:valAx>
        <c:axId val="47600768"/>
        <c:scaling>
          <c:orientation val="minMax"/>
        </c:scaling>
        <c:delete val="0"/>
        <c:axPos val="b"/>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47602304"/>
        <c:crosses val="autoZero"/>
        <c:crossBetween val="midCat"/>
      </c:valAx>
      <c:valAx>
        <c:axId val="47602304"/>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47600768"/>
        <c:crosses val="autoZero"/>
        <c:crossBetween val="midCat"/>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'1'!$F$7:$F$193</c:f>
              <c:strCache>
                <c:ptCount val="1"/>
                <c:pt idx="0">
                  <c:v>81.1 81.9 80.7 78.5 80.7 81.0 80.6 79.6 80.4 81.4 82.3 83.4 82.8 81.8 80.6 78.8 81.6 80.0 80.9 81.5 79.3 80.0 81.4 81.9 80.0 81.1 77.7 80.2 79.9 76.5 79.6 80.9 78.0 74.8 75.4 79.6 78.4 74.4 76.1 72.2 79.5 75.1 73.3 79.1 75.9 76.6 76.8 77.0 71.8 74.0 79.1 </c:v>
                </c:pt>
              </c:strCache>
            </c:strRef>
          </c:tx>
          <c:spPr>
            <a:ln w="28575">
              <a:noFill/>
            </a:ln>
          </c:spPr>
          <c:yVal>
            <c:numLit>
              <c:formatCode>General</c:formatCode>
              <c:ptCount val="1"/>
              <c:pt idx="0">
                <c:v>1</c:v>
              </c:pt>
            </c:numLit>
          </c:yVal>
          <c:smooth val="0"/>
        </c:ser>
        <c:ser>
          <c:idx val="1"/>
          <c:order val="1"/>
          <c:tx>
            <c:strRef>
              <c:f>'1'!$B$7:$B$193</c:f>
              <c:strCache>
                <c:ptCount val="1"/>
                <c:pt idx="0">
                  <c:v>Norway Australia Netherlands United States New Zealand Canada Ireland Liechtenstein Germany Sweden Switzerland Japan Hong Kong, China (SAR) Iceland Korea (Republic of) Denmark Israel Belgium Austria France Slovenia Finland Spain Italy Luxembourg Singapore</c:v>
                </c:pt>
              </c:strCache>
            </c:strRef>
          </c:tx>
          <c:spPr>
            <a:ln w="28575">
              <a:noFill/>
            </a:ln>
          </c:spPr>
          <c:xVal>
            <c:numRef>
              <c:f>'1'!$F$7:$F$193</c:f>
              <c:numCache>
                <c:formatCode>#,###,##0.0</c:formatCode>
                <c:ptCount val="187"/>
                <c:pt idx="0">
                  <c:v>81.097000000000023</c:v>
                </c:pt>
                <c:pt idx="1">
                  <c:v>81.907000000000025</c:v>
                </c:pt>
                <c:pt idx="2">
                  <c:v>80.734000000000023</c:v>
                </c:pt>
                <c:pt idx="3">
                  <c:v>78.531000000000006</c:v>
                </c:pt>
                <c:pt idx="4">
                  <c:v>80.653999999999982</c:v>
                </c:pt>
                <c:pt idx="5">
                  <c:v>81.012</c:v>
                </c:pt>
                <c:pt idx="6">
                  <c:v>80.557000000000002</c:v>
                </c:pt>
                <c:pt idx="7">
                  <c:v>79.637</c:v>
                </c:pt>
                <c:pt idx="8">
                  <c:v>80.414000000000257</c:v>
                </c:pt>
                <c:pt idx="9">
                  <c:v>81.439000000000007</c:v>
                </c:pt>
                <c:pt idx="10">
                  <c:v>82.337999999999994</c:v>
                </c:pt>
                <c:pt idx="11">
                  <c:v>83.394000000000005</c:v>
                </c:pt>
                <c:pt idx="12">
                  <c:v>82.759</c:v>
                </c:pt>
                <c:pt idx="13">
                  <c:v>81.804000000000002</c:v>
                </c:pt>
                <c:pt idx="14">
                  <c:v>80.641999999999996</c:v>
                </c:pt>
                <c:pt idx="15">
                  <c:v>78.825999999999979</c:v>
                </c:pt>
                <c:pt idx="16">
                  <c:v>81.617999999999995</c:v>
                </c:pt>
                <c:pt idx="17">
                  <c:v>80.009</c:v>
                </c:pt>
                <c:pt idx="18">
                  <c:v>80.853999999999999</c:v>
                </c:pt>
                <c:pt idx="19">
                  <c:v>81.539000000000001</c:v>
                </c:pt>
                <c:pt idx="20">
                  <c:v>79.341000000000022</c:v>
                </c:pt>
                <c:pt idx="21">
                  <c:v>79.977000000000004</c:v>
                </c:pt>
                <c:pt idx="22">
                  <c:v>81.404000000000025</c:v>
                </c:pt>
                <c:pt idx="23">
                  <c:v>81.85499999999999</c:v>
                </c:pt>
                <c:pt idx="24">
                  <c:v>79.963000000000022</c:v>
                </c:pt>
                <c:pt idx="25">
                  <c:v>81.125999999999948</c:v>
                </c:pt>
                <c:pt idx="26">
                  <c:v>77.684999999999988</c:v>
                </c:pt>
                <c:pt idx="27">
                  <c:v>80.169999999999987</c:v>
                </c:pt>
                <c:pt idx="28">
                  <c:v>79.915000000000006</c:v>
                </c:pt>
                <c:pt idx="29">
                  <c:v>76.546000000000006</c:v>
                </c:pt>
                <c:pt idx="30">
                  <c:v>79.591000000000022</c:v>
                </c:pt>
                <c:pt idx="31">
                  <c:v>80.935000000000002</c:v>
                </c:pt>
                <c:pt idx="32">
                  <c:v>78.004999999999995</c:v>
                </c:pt>
                <c:pt idx="33">
                  <c:v>74.824999999999989</c:v>
                </c:pt>
                <c:pt idx="34">
                  <c:v>75.446000000000026</c:v>
                </c:pt>
                <c:pt idx="35">
                  <c:v>79.634</c:v>
                </c:pt>
                <c:pt idx="36">
                  <c:v>78.370999999999981</c:v>
                </c:pt>
                <c:pt idx="37">
                  <c:v>74.414000000000257</c:v>
                </c:pt>
                <c:pt idx="38">
                  <c:v>76.125999999999948</c:v>
                </c:pt>
                <c:pt idx="39">
                  <c:v>72.231000000000023</c:v>
                </c:pt>
                <c:pt idx="40">
                  <c:v>79.499000000000024</c:v>
                </c:pt>
                <c:pt idx="41">
                  <c:v>75.057000000000002</c:v>
                </c:pt>
                <c:pt idx="42">
                  <c:v>73.338999999999999</c:v>
                </c:pt>
                <c:pt idx="43">
                  <c:v>79.11999999999999</c:v>
                </c:pt>
                <c:pt idx="44">
                  <c:v>75.901000000000025</c:v>
                </c:pt>
                <c:pt idx="45">
                  <c:v>76.64</c:v>
                </c:pt>
                <c:pt idx="46">
                  <c:v>76.834999999999994</c:v>
                </c:pt>
                <c:pt idx="47">
                  <c:v>77.004999999999995</c:v>
                </c:pt>
                <c:pt idx="48">
                  <c:v>71.825999999999979</c:v>
                </c:pt>
                <c:pt idx="49">
                  <c:v>73.978999999999999</c:v>
                </c:pt>
                <c:pt idx="50">
                  <c:v>79.143000000000001</c:v>
                </c:pt>
                <c:pt idx="51">
                  <c:v>73.58</c:v>
                </c:pt>
                <c:pt idx="52">
                  <c:v>75.61999999999999</c:v>
                </c:pt>
                <c:pt idx="53">
                  <c:v>74.572999999999979</c:v>
                </c:pt>
                <c:pt idx="54">
                  <c:v>73.370999999999981</c:v>
                </c:pt>
                <c:pt idx="55">
                  <c:v>73.911000000000257</c:v>
                </c:pt>
                <c:pt idx="56">
                  <c:v>76.954000000000022</c:v>
                </c:pt>
                <c:pt idx="57">
                  <c:v>76.127999999999986</c:v>
                </c:pt>
                <c:pt idx="58">
                  <c:v>74.521999999999991</c:v>
                </c:pt>
                <c:pt idx="59">
                  <c:v>72.632999999999981</c:v>
                </c:pt>
                <c:pt idx="60">
                  <c:v>74.221000000000004</c:v>
                </c:pt>
                <c:pt idx="61">
                  <c:v>70.123999999999981</c:v>
                </c:pt>
                <c:pt idx="62">
                  <c:v>74.575999999999979</c:v>
                </c:pt>
                <c:pt idx="63">
                  <c:v>74.787999999999997</c:v>
                </c:pt>
                <c:pt idx="64">
                  <c:v>70.349000000000004</c:v>
                </c:pt>
                <c:pt idx="65">
                  <c:v>68.822999999999979</c:v>
                </c:pt>
                <c:pt idx="66">
                  <c:v>75.956000000000003</c:v>
                </c:pt>
                <c:pt idx="67">
                  <c:v>67.017000000000024</c:v>
                </c:pt>
                <c:pt idx="68">
                  <c:v>79.311000000000007</c:v>
                </c:pt>
                <c:pt idx="69">
                  <c:v>76.918000000000006</c:v>
                </c:pt>
                <c:pt idx="70">
                  <c:v>72.64</c:v>
                </c:pt>
                <c:pt idx="71">
                  <c:v>73.126999999999981</c:v>
                </c:pt>
                <c:pt idx="72">
                  <c:v>74.402000000000001</c:v>
                </c:pt>
                <c:pt idx="73">
                  <c:v>75.669999999999987</c:v>
                </c:pt>
                <c:pt idx="74">
                  <c:v>73.737000000000023</c:v>
                </c:pt>
                <c:pt idx="75">
                  <c:v>68.494000000000227</c:v>
                </c:pt>
                <c:pt idx="76">
                  <c:v>73.372999999999948</c:v>
                </c:pt>
                <c:pt idx="77">
                  <c:v>74.847000000000023</c:v>
                </c:pt>
                <c:pt idx="78">
                  <c:v>73.126999999999981</c:v>
                </c:pt>
                <c:pt idx="79">
                  <c:v>73.990000000000023</c:v>
                </c:pt>
                <c:pt idx="80">
                  <c:v>77.477000000000004</c:v>
                </c:pt>
                <c:pt idx="81">
                  <c:v>74.641000000000005</c:v>
                </c:pt>
                <c:pt idx="82">
                  <c:v>75.631999999999991</c:v>
                </c:pt>
                <c:pt idx="83">
                  <c:v>73.488</c:v>
                </c:pt>
                <c:pt idx="84">
                  <c:v>72.283000000000001</c:v>
                </c:pt>
                <c:pt idx="85">
                  <c:v>74.241000000000227</c:v>
                </c:pt>
                <c:pt idx="86">
                  <c:v>73.703000000000003</c:v>
                </c:pt>
                <c:pt idx="87">
                  <c:v>72.974000000000004</c:v>
                </c:pt>
                <c:pt idx="88">
                  <c:v>72.974000000000004</c:v>
                </c:pt>
                <c:pt idx="89">
                  <c:v>72.317000000000007</c:v>
                </c:pt>
                <c:pt idx="90">
                  <c:v>70.739000000000004</c:v>
                </c:pt>
                <c:pt idx="91">
                  <c:v>73.978999999999999</c:v>
                </c:pt>
                <c:pt idx="92">
                  <c:v>76.071999999999989</c:v>
                </c:pt>
                <c:pt idx="93">
                  <c:v>74.515000000000001</c:v>
                </c:pt>
                <c:pt idx="94">
                  <c:v>73.403000000000006</c:v>
                </c:pt>
                <c:pt idx="95">
                  <c:v>73.131</c:v>
                </c:pt>
                <c:pt idx="96">
                  <c:v>74.941000000000301</c:v>
                </c:pt>
                <c:pt idx="97">
                  <c:v>73.396000000000001</c:v>
                </c:pt>
                <c:pt idx="98">
                  <c:v>72.444000000000301</c:v>
                </c:pt>
                <c:pt idx="99">
                  <c:v>69.245000000000005</c:v>
                </c:pt>
                <c:pt idx="100">
                  <c:v>73.456000000000003</c:v>
                </c:pt>
                <c:pt idx="101">
                  <c:v>64.986000000000004</c:v>
                </c:pt>
                <c:pt idx="102">
                  <c:v>74.125999999999948</c:v>
                </c:pt>
                <c:pt idx="103">
                  <c:v>70.563000000000002</c:v>
                </c:pt>
                <c:pt idx="104">
                  <c:v>72.195999999999998</c:v>
                </c:pt>
                <c:pt idx="105">
                  <c:v>62.703000000000003</c:v>
                </c:pt>
                <c:pt idx="106">
                  <c:v>72.477000000000004</c:v>
                </c:pt>
                <c:pt idx="107">
                  <c:v>66.617999999999995</c:v>
                </c:pt>
                <c:pt idx="108">
                  <c:v>76.848000000000013</c:v>
                </c:pt>
                <c:pt idx="109">
                  <c:v>68.498000000000005</c:v>
                </c:pt>
                <c:pt idx="110">
                  <c:v>69.317000000000007</c:v>
                </c:pt>
                <c:pt idx="111">
                  <c:v>68.749000000000024</c:v>
                </c:pt>
                <c:pt idx="112">
                  <c:v>73.235000000000014</c:v>
                </c:pt>
                <c:pt idx="113">
                  <c:v>72.831999999999994</c:v>
                </c:pt>
                <c:pt idx="114">
                  <c:v>68.287000000000006</c:v>
                </c:pt>
                <c:pt idx="115">
                  <c:v>68.977999999999994</c:v>
                </c:pt>
                <c:pt idx="116">
                  <c:v>69.927000000000007</c:v>
                </c:pt>
                <c:pt idx="117">
                  <c:v>53.183</c:v>
                </c:pt>
                <c:pt idx="118">
                  <c:v>75.849999999999994</c:v>
                </c:pt>
                <c:pt idx="119">
                  <c:v>62.465000000000003</c:v>
                </c:pt>
                <c:pt idx="120">
                  <c:v>73.125999999999948</c:v>
                </c:pt>
                <c:pt idx="121">
                  <c:v>68.11</c:v>
                </c:pt>
                <c:pt idx="122">
                  <c:v>52.797000000000011</c:v>
                </c:pt>
                <c:pt idx="123">
                  <c:v>69.366</c:v>
                </c:pt>
                <c:pt idx="124">
                  <c:v>71.017000000000024</c:v>
                </c:pt>
                <c:pt idx="125">
                  <c:v>67.714000000000027</c:v>
                </c:pt>
                <c:pt idx="126">
                  <c:v>67.528999999999982</c:v>
                </c:pt>
                <c:pt idx="127">
                  <c:v>75.180999999999983</c:v>
                </c:pt>
                <c:pt idx="128">
                  <c:v>74.044000000000025</c:v>
                </c:pt>
                <c:pt idx="129">
                  <c:v>72.149999999999991</c:v>
                </c:pt>
                <c:pt idx="130">
                  <c:v>71.171999999999983</c:v>
                </c:pt>
                <c:pt idx="131">
                  <c:v>69.042000000000002</c:v>
                </c:pt>
                <c:pt idx="132">
                  <c:v>74.155999999999949</c:v>
                </c:pt>
                <c:pt idx="133">
                  <c:v>65.438000000000002</c:v>
                </c:pt>
                <c:pt idx="134">
                  <c:v>64.227999999999994</c:v>
                </c:pt>
                <c:pt idx="135">
                  <c:v>51.088000000000001</c:v>
                </c:pt>
                <c:pt idx="136">
                  <c:v>57.379000000000005</c:v>
                </c:pt>
                <c:pt idx="137">
                  <c:v>67.484000000000023</c:v>
                </c:pt>
                <c:pt idx="138">
                  <c:v>63.125000000000114</c:v>
                </c:pt>
                <c:pt idx="139">
                  <c:v>48.718000000000011</c:v>
                </c:pt>
                <c:pt idx="140">
                  <c:v>67.184999999999988</c:v>
                </c:pt>
                <c:pt idx="141">
                  <c:v>67.85199999999999</c:v>
                </c:pt>
                <c:pt idx="142">
                  <c:v>57.134</c:v>
                </c:pt>
                <c:pt idx="143">
                  <c:v>64.665999999999983</c:v>
                </c:pt>
                <c:pt idx="144">
                  <c:v>65.437000000000026</c:v>
                </c:pt>
                <c:pt idx="145">
                  <c:v>68.944000000000301</c:v>
                </c:pt>
                <c:pt idx="146">
                  <c:v>62.475000000000001</c:v>
                </c:pt>
                <c:pt idx="147">
                  <c:v>51.093000000000011</c:v>
                </c:pt>
                <c:pt idx="148">
                  <c:v>65.192999999999998</c:v>
                </c:pt>
                <c:pt idx="149">
                  <c:v>51.61</c:v>
                </c:pt>
                <c:pt idx="150">
                  <c:v>66.718000000000004</c:v>
                </c:pt>
                <c:pt idx="151">
                  <c:v>58.199000000000012</c:v>
                </c:pt>
                <c:pt idx="152">
                  <c:v>62.791000000000011</c:v>
                </c:pt>
                <c:pt idx="153">
                  <c:v>65.493000000000023</c:v>
                </c:pt>
                <c:pt idx="154">
                  <c:v>59.317999999999998</c:v>
                </c:pt>
                <c:pt idx="155">
                  <c:v>51.879000000000005</c:v>
                </c:pt>
                <c:pt idx="156">
                  <c:v>68.795000000000002</c:v>
                </c:pt>
                <c:pt idx="157">
                  <c:v>62.095000000000013</c:v>
                </c:pt>
                <c:pt idx="158">
                  <c:v>58.582000000000001</c:v>
                </c:pt>
                <c:pt idx="159">
                  <c:v>48.196000000000012</c:v>
                </c:pt>
                <c:pt idx="160">
                  <c:v>54.116</c:v>
                </c:pt>
                <c:pt idx="161">
                  <c:v>57.062000000000012</c:v>
                </c:pt>
                <c:pt idx="162">
                  <c:v>61.061</c:v>
                </c:pt>
                <c:pt idx="163">
                  <c:v>49.025000000000013</c:v>
                </c:pt>
                <c:pt idx="164">
                  <c:v>57.937000000000005</c:v>
                </c:pt>
                <c:pt idx="165">
                  <c:v>55.442</c:v>
                </c:pt>
                <c:pt idx="166">
                  <c:v>56.080999999999996</c:v>
                </c:pt>
                <c:pt idx="167">
                  <c:v>58.491</c:v>
                </c:pt>
                <c:pt idx="168">
                  <c:v>61.451999999999998</c:v>
                </c:pt>
                <c:pt idx="169">
                  <c:v>55.376999999999995</c:v>
                </c:pt>
                <c:pt idx="170">
                  <c:v>54.21</c:v>
                </c:pt>
                <c:pt idx="171">
                  <c:v>48.673000000000002</c:v>
                </c:pt>
                <c:pt idx="172">
                  <c:v>51.383999999999993</c:v>
                </c:pt>
                <c:pt idx="173">
                  <c:v>59.274000000000001</c:v>
                </c:pt>
                <c:pt idx="174">
                  <c:v>51.443999999999996</c:v>
                </c:pt>
                <c:pt idx="175">
                  <c:v>48.132000000000012</c:v>
                </c:pt>
                <c:pt idx="176">
                  <c:v>61.597000000000001</c:v>
                </c:pt>
                <c:pt idx="177">
                  <c:v>54.097000000000001</c:v>
                </c:pt>
                <c:pt idx="178">
                  <c:v>48.398000000000003</c:v>
                </c:pt>
                <c:pt idx="179">
                  <c:v>47.794000000000011</c:v>
                </c:pt>
                <c:pt idx="180">
                  <c:v>55.439</c:v>
                </c:pt>
                <c:pt idx="181">
                  <c:v>56.786000000000001</c:v>
                </c:pt>
                <c:pt idx="182">
                  <c:v>49.553000000000004</c:v>
                </c:pt>
                <c:pt idx="183">
                  <c:v>50.239000000000011</c:v>
                </c:pt>
                <c:pt idx="184">
                  <c:v>50.410999999999994</c:v>
                </c:pt>
                <c:pt idx="185">
                  <c:v>54.675000000000011</c:v>
                </c:pt>
                <c:pt idx="186">
                  <c:v>48.397000000000006</c:v>
                </c:pt>
              </c:numCache>
            </c:numRef>
          </c:xVal>
          <c:yVal>
            <c:numRef>
              <c:f>'1'!$G$7:$G$193</c:f>
              <c:numCache>
                <c:formatCode>#,###,##0.0</c:formatCode>
                <c:ptCount val="187"/>
                <c:pt idx="0">
                  <c:v>5.5596217260000014</c:v>
                </c:pt>
                <c:pt idx="1">
                  <c:v>6.8386814910000124</c:v>
                </c:pt>
                <c:pt idx="2">
                  <c:v>6.194615664999974</c:v>
                </c:pt>
                <c:pt idx="3">
                  <c:v>7.9957051540000004</c:v>
                </c:pt>
                <c:pt idx="4">
                  <c:v>4.891792347</c:v>
                </c:pt>
                <c:pt idx="5">
                  <c:v>7.0139040529999788</c:v>
                </c:pt>
                <c:pt idx="6">
                  <c:v>6.2927529559999975</c:v>
                </c:pt>
                <c:pt idx="7" formatCode="General">
                  <c:v>0</c:v>
                </c:pt>
                <c:pt idx="8">
                  <c:v>5.0819735110000002</c:v>
                </c:pt>
                <c:pt idx="9">
                  <c:v>5.8834291800000171</c:v>
                </c:pt>
                <c:pt idx="10">
                  <c:v>5.0157292030000002</c:v>
                </c:pt>
                <c:pt idx="11">
                  <c:v>4.7289362149999787</c:v>
                </c:pt>
                <c:pt idx="12" formatCode="General">
                  <c:v>0</c:v>
                </c:pt>
                <c:pt idx="13" formatCode="General">
                  <c:v>0</c:v>
                </c:pt>
                <c:pt idx="14">
                  <c:v>4.869139702</c:v>
                </c:pt>
                <c:pt idx="15">
                  <c:v>8.260263028999999</c:v>
                </c:pt>
                <c:pt idx="16">
                  <c:v>4.8175094349999945</c:v>
                </c:pt>
                <c:pt idx="17">
                  <c:v>7.9984432679999955</c:v>
                </c:pt>
                <c:pt idx="18">
                  <c:v>5.3016975610000001</c:v>
                </c:pt>
                <c:pt idx="19">
                  <c:v>5.0138337450000003</c:v>
                </c:pt>
                <c:pt idx="20">
                  <c:v>5.3026792059999996</c:v>
                </c:pt>
                <c:pt idx="21">
                  <c:v>6.1595304679999758</c:v>
                </c:pt>
                <c:pt idx="22">
                  <c:v>5.4209825699999721</c:v>
                </c:pt>
                <c:pt idx="23">
                  <c:v>4.9910705420000001</c:v>
                </c:pt>
                <c:pt idx="24">
                  <c:v>9.374500896000038</c:v>
                </c:pt>
                <c:pt idx="25">
                  <c:v>5.3353869509999816</c:v>
                </c:pt>
                <c:pt idx="26">
                  <c:v>5.7321864179999844</c:v>
                </c:pt>
                <c:pt idx="27">
                  <c:v>4.8920577810000001</c:v>
                </c:pt>
                <c:pt idx="28">
                  <c:v>5.3891553840000004</c:v>
                </c:pt>
                <c:pt idx="29">
                  <c:v>10.678682180000001</c:v>
                </c:pt>
                <c:pt idx="30" formatCode="General">
                  <c:v>0</c:v>
                </c:pt>
                <c:pt idx="31" formatCode="General">
                  <c:v>0</c:v>
                </c:pt>
                <c:pt idx="32" formatCode="General">
                  <c:v>0</c:v>
                </c:pt>
                <c:pt idx="33">
                  <c:v>7.8809274050000004</c:v>
                </c:pt>
                <c:pt idx="34">
                  <c:v>4.0577836129999945</c:v>
                </c:pt>
                <c:pt idx="35" formatCode="General">
                  <c:v>0</c:v>
                </c:pt>
                <c:pt idx="36">
                  <c:v>10.509424020000004</c:v>
                </c:pt>
                <c:pt idx="37">
                  <c:v>2.9898164749999987</c:v>
                </c:pt>
                <c:pt idx="38">
                  <c:v>4.3499264330000003</c:v>
                </c:pt>
                <c:pt idx="39">
                  <c:v>4.6686935009999955</c:v>
                </c:pt>
                <c:pt idx="40">
                  <c:v>4.4651101979999845</c:v>
                </c:pt>
                <c:pt idx="41" formatCode="General">
                  <c:v>0</c:v>
                </c:pt>
                <c:pt idx="42">
                  <c:v>5.6424503449999817</c:v>
                </c:pt>
                <c:pt idx="43">
                  <c:v>3.238300417</c:v>
                </c:pt>
                <c:pt idx="44">
                  <c:v>2.5962605919999997</c:v>
                </c:pt>
                <c:pt idx="45">
                  <c:v>3.7461590839999999</c:v>
                </c:pt>
                <c:pt idx="46" formatCode="General">
                  <c:v>0</c:v>
                </c:pt>
                <c:pt idx="47">
                  <c:v>5.130696854</c:v>
                </c:pt>
                <c:pt idx="48" formatCode="General">
                  <c:v>0</c:v>
                </c:pt>
                <c:pt idx="49">
                  <c:v>2.7095975190000012</c:v>
                </c:pt>
                <c:pt idx="50">
                  <c:v>1.8523390559999957</c:v>
                </c:pt>
                <c:pt idx="51" formatCode="General">
                  <c:v>0</c:v>
                </c:pt>
                <c:pt idx="52" formatCode="General">
                  <c:v>0</c:v>
                </c:pt>
                <c:pt idx="53" formatCode="General">
                  <c:v>0</c:v>
                </c:pt>
                <c:pt idx="54">
                  <c:v>4.0730157659999975</c:v>
                </c:pt>
                <c:pt idx="55">
                  <c:v>5.1338244</c:v>
                </c:pt>
                <c:pt idx="56">
                  <c:v>2.9963764469999998</c:v>
                </c:pt>
                <c:pt idx="57">
                  <c:v>2.8728554729999893</c:v>
                </c:pt>
                <c:pt idx="58">
                  <c:v>2.3886694479999999</c:v>
                </c:pt>
                <c:pt idx="59" formatCode="General">
                  <c:v>0</c:v>
                </c:pt>
                <c:pt idx="60">
                  <c:v>4.8644992989999807</c:v>
                </c:pt>
                <c:pt idx="61">
                  <c:v>3.091050257</c:v>
                </c:pt>
                <c:pt idx="62">
                  <c:v>6.3249324219999759</c:v>
                </c:pt>
                <c:pt idx="63">
                  <c:v>3.0513381299999978</c:v>
                </c:pt>
                <c:pt idx="64">
                  <c:v>3.8016784199999893</c:v>
                </c:pt>
                <c:pt idx="65">
                  <c:v>4.4085473980000014</c:v>
                </c:pt>
                <c:pt idx="66" formatCode="General">
                  <c:v>0</c:v>
                </c:pt>
                <c:pt idx="67">
                  <c:v>4.5441028929999945</c:v>
                </c:pt>
                <c:pt idx="68">
                  <c:v>2.6855460820000001</c:v>
                </c:pt>
                <c:pt idx="69">
                  <c:v>1.9106781330000036</c:v>
                </c:pt>
                <c:pt idx="70">
                  <c:v>2.9028954729999987</c:v>
                </c:pt>
                <c:pt idx="71" formatCode="General">
                  <c:v>0</c:v>
                </c:pt>
                <c:pt idx="72">
                  <c:v>2.8944899299999967</c:v>
                </c:pt>
                <c:pt idx="73">
                  <c:v>2.7485201060000075</c:v>
                </c:pt>
                <c:pt idx="74">
                  <c:v>1.8206781380000001</c:v>
                </c:pt>
                <c:pt idx="75">
                  <c:v>2.9016025309999987</c:v>
                </c:pt>
                <c:pt idx="76">
                  <c:v>4.2608609519999945</c:v>
                </c:pt>
                <c:pt idx="77">
                  <c:v>5.6617932689999835</c:v>
                </c:pt>
                <c:pt idx="78">
                  <c:v>1.9265639730000033</c:v>
                </c:pt>
                <c:pt idx="79">
                  <c:v>1.5369916009999942</c:v>
                </c:pt>
                <c:pt idx="80" formatCode="General">
                  <c:v>0</c:v>
                </c:pt>
                <c:pt idx="81" formatCode="General">
                  <c:v>0</c:v>
                </c:pt>
                <c:pt idx="82">
                  <c:v>1.8854062349999998</c:v>
                </c:pt>
                <c:pt idx="83">
                  <c:v>2.9056159769999987</c:v>
                </c:pt>
                <c:pt idx="84" formatCode="General">
                  <c:v>0</c:v>
                </c:pt>
                <c:pt idx="85">
                  <c:v>1.7513542109999944</c:v>
                </c:pt>
                <c:pt idx="86">
                  <c:v>1.869302445</c:v>
                </c:pt>
                <c:pt idx="87">
                  <c:v>2.6846870310000002</c:v>
                </c:pt>
                <c:pt idx="88">
                  <c:v>4.9853747820000134</c:v>
                </c:pt>
                <c:pt idx="89" formatCode="General">
                  <c:v>0</c:v>
                </c:pt>
                <c:pt idx="90">
                  <c:v>1.8701461160000001</c:v>
                </c:pt>
                <c:pt idx="91">
                  <c:v>2.6991421269999987</c:v>
                </c:pt>
                <c:pt idx="92" formatCode="General">
                  <c:v>0</c:v>
                </c:pt>
                <c:pt idx="93">
                  <c:v>1.8955074940000001</c:v>
                </c:pt>
                <c:pt idx="94">
                  <c:v>2.0525486459999978</c:v>
                </c:pt>
                <c:pt idx="95">
                  <c:v>1.5862975350000001</c:v>
                </c:pt>
                <c:pt idx="96">
                  <c:v>1.214179401</c:v>
                </c:pt>
                <c:pt idx="97">
                  <c:v>1.4732715179999945</c:v>
                </c:pt>
                <c:pt idx="98" formatCode="General">
                  <c:v>0</c:v>
                </c:pt>
                <c:pt idx="99" formatCode="General">
                  <c:v>0</c:v>
                </c:pt>
                <c:pt idx="100">
                  <c:v>2.2140940910000002</c:v>
                </c:pt>
                <c:pt idx="101">
                  <c:v>3.9255788849999997</c:v>
                </c:pt>
                <c:pt idx="102">
                  <c:v>2.3706677979999999</c:v>
                </c:pt>
                <c:pt idx="103" formatCode="General">
                  <c:v>0</c:v>
                </c:pt>
                <c:pt idx="104">
                  <c:v>2.0322965069999999</c:v>
                </c:pt>
                <c:pt idx="105">
                  <c:v>1.4119407079999924</c:v>
                </c:pt>
                <c:pt idx="106">
                  <c:v>3.1924885449999998</c:v>
                </c:pt>
                <c:pt idx="107">
                  <c:v>2.5739442560000012</c:v>
                </c:pt>
                <c:pt idx="108" formatCode="General">
                  <c:v>0</c:v>
                </c:pt>
                <c:pt idx="109" formatCode="General">
                  <c:v>0</c:v>
                </c:pt>
                <c:pt idx="110">
                  <c:v>1.3888789800000001</c:v>
                </c:pt>
                <c:pt idx="111">
                  <c:v>1.296323068</c:v>
                </c:pt>
                <c:pt idx="112">
                  <c:v>1.659557747</c:v>
                </c:pt>
                <c:pt idx="113" formatCode="General">
                  <c:v>0</c:v>
                </c:pt>
                <c:pt idx="114">
                  <c:v>1.7432879740000051</c:v>
                </c:pt>
                <c:pt idx="115" formatCode="General">
                  <c:v>0</c:v>
                </c:pt>
                <c:pt idx="116" formatCode="General">
                  <c:v>0</c:v>
                </c:pt>
                <c:pt idx="117">
                  <c:v>2.6754625769999998</c:v>
                </c:pt>
                <c:pt idx="118">
                  <c:v>1.5222283240000001</c:v>
                </c:pt>
                <c:pt idx="119">
                  <c:v>2.1549386139999998</c:v>
                </c:pt>
                <c:pt idx="120">
                  <c:v>1.9107713829999957</c:v>
                </c:pt>
                <c:pt idx="121" formatCode="General">
                  <c:v>0</c:v>
                </c:pt>
                <c:pt idx="122">
                  <c:v>2.3194114879999987</c:v>
                </c:pt>
                <c:pt idx="123">
                  <c:v>1.2132204219999998</c:v>
                </c:pt>
                <c:pt idx="124" formatCode="General">
                  <c:v>0</c:v>
                </c:pt>
                <c:pt idx="125">
                  <c:v>1.24685443</c:v>
                </c:pt>
                <c:pt idx="126">
                  <c:v>1.0004504590000001</c:v>
                </c:pt>
                <c:pt idx="127">
                  <c:v>1.4002427959999952</c:v>
                </c:pt>
                <c:pt idx="128">
                  <c:v>1.5584020430000001</c:v>
                </c:pt>
                <c:pt idx="129">
                  <c:v>1.2207793989999942</c:v>
                </c:pt>
                <c:pt idx="130">
                  <c:v>1.7736324579999954</c:v>
                </c:pt>
                <c:pt idx="131">
                  <c:v>1.3466946269999998</c:v>
                </c:pt>
                <c:pt idx="132" formatCode="General">
                  <c:v>0</c:v>
                </c:pt>
                <c:pt idx="133">
                  <c:v>0.91302097600000065</c:v>
                </c:pt>
                <c:pt idx="134">
                  <c:v>1.7515503610000001</c:v>
                </c:pt>
                <c:pt idx="135" formatCode="General">
                  <c:v>0</c:v>
                </c:pt>
                <c:pt idx="136">
                  <c:v>0.96474075500000189</c:v>
                </c:pt>
                <c:pt idx="137">
                  <c:v>1.278537137</c:v>
                </c:pt>
                <c:pt idx="138">
                  <c:v>1.0346082919999957</c:v>
                </c:pt>
                <c:pt idx="139">
                  <c:v>1.4975002649999998</c:v>
                </c:pt>
                <c:pt idx="140" formatCode="General">
                  <c:v>0</c:v>
                </c:pt>
                <c:pt idx="141" formatCode="General">
                  <c:v>0</c:v>
                </c:pt>
                <c:pt idx="142">
                  <c:v>1.1120299</c:v>
                </c:pt>
                <c:pt idx="143" formatCode="General">
                  <c:v>0</c:v>
                </c:pt>
                <c:pt idx="144">
                  <c:v>0.76667487500000286</c:v>
                </c:pt>
                <c:pt idx="145">
                  <c:v>0.62129292300000005</c:v>
                </c:pt>
                <c:pt idx="146">
                  <c:v>0.43662086800000155</c:v>
                </c:pt>
                <c:pt idx="147">
                  <c:v>1.003073514</c:v>
                </c:pt>
                <c:pt idx="148">
                  <c:v>1.788084673</c:v>
                </c:pt>
                <c:pt idx="149">
                  <c:v>1.044040858</c:v>
                </c:pt>
                <c:pt idx="150">
                  <c:v>1.7939302909999915</c:v>
                </c:pt>
                <c:pt idx="151">
                  <c:v>1.1777347969999941</c:v>
                </c:pt>
                <c:pt idx="152">
                  <c:v>2.1370625590000003</c:v>
                </c:pt>
                <c:pt idx="153">
                  <c:v>0.94131521300000065</c:v>
                </c:pt>
                <c:pt idx="154">
                  <c:v>1.0947060449999999</c:v>
                </c:pt>
                <c:pt idx="155">
                  <c:v>1.4366663909999924</c:v>
                </c:pt>
                <c:pt idx="156">
                  <c:v>3.5589056299999977</c:v>
                </c:pt>
                <c:pt idx="157">
                  <c:v>0.6759942290000025</c:v>
                </c:pt>
                <c:pt idx="158">
                  <c:v>2.609263286</c:v>
                </c:pt>
                <c:pt idx="159">
                  <c:v>1.0744386559999963</c:v>
                </c:pt>
                <c:pt idx="160">
                  <c:v>1.531673721</c:v>
                </c:pt>
                <c:pt idx="161">
                  <c:v>0.97435008700000003</c:v>
                </c:pt>
                <c:pt idx="162" formatCode="General">
                  <c:v>0</c:v>
                </c:pt>
                <c:pt idx="163">
                  <c:v>0.9123765579999995</c:v>
                </c:pt>
                <c:pt idx="164" formatCode="General">
                  <c:v>0</c:v>
                </c:pt>
                <c:pt idx="165">
                  <c:v>1.0182814469999999</c:v>
                </c:pt>
                <c:pt idx="166">
                  <c:v>1.228431136</c:v>
                </c:pt>
                <c:pt idx="167">
                  <c:v>3.4452739039999987</c:v>
                </c:pt>
                <c:pt idx="168">
                  <c:v>1.7336495029999961</c:v>
                </c:pt>
                <c:pt idx="169">
                  <c:v>1.0103723119999999</c:v>
                </c:pt>
                <c:pt idx="170">
                  <c:v>0.73077374900000003</c:v>
                </c:pt>
                <c:pt idx="171">
                  <c:v>0.6244386120000025</c:v>
                </c:pt>
                <c:pt idx="172">
                  <c:v>1.2487602059999954</c:v>
                </c:pt>
                <c:pt idx="173">
                  <c:v>1.1023574580000033</c:v>
                </c:pt>
                <c:pt idx="174">
                  <c:v>1.9312807280000033</c:v>
                </c:pt>
                <c:pt idx="175">
                  <c:v>0.96173650700000002</c:v>
                </c:pt>
                <c:pt idx="176">
                  <c:v>0.88599367000000062</c:v>
                </c:pt>
                <c:pt idx="177">
                  <c:v>1.6669229710000035</c:v>
                </c:pt>
                <c:pt idx="178">
                  <c:v>1.3175183169999998</c:v>
                </c:pt>
                <c:pt idx="179">
                  <c:v>1.0503438840000001</c:v>
                </c:pt>
                <c:pt idx="180">
                  <c:v>1.3161689169999999</c:v>
                </c:pt>
                <c:pt idx="181">
                  <c:v>1.2596154340000001</c:v>
                </c:pt>
                <c:pt idx="182">
                  <c:v>1.7256655539999961</c:v>
                </c:pt>
                <c:pt idx="183">
                  <c:v>0.77179713500000213</c:v>
                </c:pt>
                <c:pt idx="184">
                  <c:v>0.9041996660000019</c:v>
                </c:pt>
                <c:pt idx="185">
                  <c:v>2.3488126169999997</c:v>
                </c:pt>
                <c:pt idx="186">
                  <c:v>0.75305532100000061</c:v>
                </c:pt>
              </c:numCache>
            </c:numRef>
          </c:yVal>
          <c:smooth val="0"/>
        </c:ser>
        <c:dLbls>
          <c:showLegendKey val="0"/>
          <c:showVal val="0"/>
          <c:showCatName val="0"/>
          <c:showSerName val="0"/>
          <c:showPercent val="0"/>
          <c:showBubbleSize val="0"/>
        </c:dLbls>
        <c:axId val="50344704"/>
        <c:axId val="50346240"/>
      </c:scatterChart>
      <c:valAx>
        <c:axId val="50344704"/>
        <c:scaling>
          <c:orientation val="minMax"/>
          <c:min val="30"/>
        </c:scaling>
        <c:delete val="0"/>
        <c:axPos val="b"/>
        <c:numFmt formatCode="#,###,##0.0" sourceLinked="1"/>
        <c:majorTickMark val="out"/>
        <c:minorTickMark val="none"/>
        <c:tickLblPos val="nextTo"/>
        <c:txPr>
          <a:bodyPr/>
          <a:lstStyle/>
          <a:p>
            <a:pPr>
              <a:defRPr lang="en-US"/>
            </a:pPr>
            <a:endParaRPr lang="en-US"/>
          </a:p>
        </c:txPr>
        <c:crossAx val="50346240"/>
        <c:crosses val="autoZero"/>
        <c:crossBetween val="midCat"/>
      </c:valAx>
      <c:valAx>
        <c:axId val="50346240"/>
        <c:scaling>
          <c:orientation val="minMax"/>
        </c:scaling>
        <c:delete val="0"/>
        <c:axPos val="l"/>
        <c:majorGridlines/>
        <c:numFmt formatCode="General" sourceLinked="1"/>
        <c:majorTickMark val="out"/>
        <c:minorTickMark val="none"/>
        <c:tickLblPos val="nextTo"/>
        <c:txPr>
          <a:bodyPr/>
          <a:lstStyle/>
          <a:p>
            <a:pPr>
              <a:defRPr lang="en-US"/>
            </a:pPr>
            <a:endParaRPr lang="en-US"/>
          </a:p>
        </c:txPr>
        <c:crossAx val="50344704"/>
        <c:crosses val="autoZero"/>
        <c:crossBetween val="midCat"/>
        <c:majorUnit val="1.6"/>
      </c:valAx>
    </c:plotArea>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pivotSource>
    <c:name>[Copy of BURDEN OF GHiE INTERACTIVE GRAPHS.xlsx]GRAPH AVOID DEATHS!PivotTable1</c:name>
    <c:fmtId val="10"/>
  </c:pivotSource>
  <c:chart>
    <c:autoTitleDeleted val="1"/>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pivotFmt>
      <c:pivotFmt>
        <c:idx val="5"/>
        <c:marker>
          <c:symbol val="none"/>
        </c:marker>
      </c:pivotFmt>
      <c:pivotFmt>
        <c:idx val="6"/>
        <c:marker>
          <c:symbol val="none"/>
        </c:marker>
      </c:pivotFmt>
      <c:pivotFmt>
        <c:idx val="7"/>
        <c:marker>
          <c:symbol val="none"/>
        </c:marker>
      </c:pivotFmt>
      <c:pivotFmt>
        <c:idx val="8"/>
        <c:marker>
          <c:symbol val="none"/>
        </c:marker>
      </c:pivotFmt>
      <c:pivotFmt>
        <c:idx val="9"/>
        <c:marker>
          <c:symbol val="none"/>
        </c:marker>
      </c:pivotFmt>
      <c:pivotFmt>
        <c:idx val="10"/>
        <c:marker>
          <c:symbol val="none"/>
        </c:marker>
      </c:pivotFmt>
      <c:pivotFmt>
        <c:idx val="11"/>
        <c:marker>
          <c:symbol val="none"/>
        </c:marker>
      </c:pivotFmt>
      <c:pivotFmt>
        <c:idx val="12"/>
        <c:marker>
          <c:symbol val="none"/>
        </c:marker>
      </c:pivotFmt>
      <c:pivotFmt>
        <c:idx val="13"/>
        <c:marker>
          <c:symbol val="none"/>
        </c:marker>
      </c:pivotFmt>
      <c:pivotFmt>
        <c:idx val="14"/>
        <c:marker>
          <c:symbol val="none"/>
        </c:marker>
      </c:pivotFmt>
      <c:pivotFmt>
        <c:idx val="15"/>
        <c:marker>
          <c:symbol val="none"/>
        </c:marker>
      </c:pivotFmt>
      <c:pivotFmt>
        <c:idx val="16"/>
        <c:marker>
          <c:symbol val="none"/>
        </c:marker>
      </c:pivotFmt>
      <c:pivotFmt>
        <c:idx val="17"/>
      </c:pivotFmt>
      <c:pivotFmt>
        <c:idx val="18"/>
      </c:pivotFmt>
      <c:pivotFmt>
        <c:idx val="19"/>
      </c:pivotFmt>
      <c:pivotFmt>
        <c:idx val="20"/>
      </c:pivotFmt>
      <c:pivotFmt>
        <c:idx val="21"/>
      </c:pivotFmt>
      <c:pivotFmt>
        <c:idx val="22"/>
      </c:pivotFmt>
      <c:pivotFmt>
        <c:idx val="23"/>
      </c:pivotFmt>
      <c:pivotFmt>
        <c:idx val="24"/>
      </c:pivotFmt>
      <c:pivotFmt>
        <c:idx val="25"/>
      </c:pivotFmt>
      <c:pivotFmt>
        <c:idx val="26"/>
      </c:pivotFmt>
      <c:pivotFmt>
        <c:idx val="27"/>
      </c:pivotFmt>
      <c:pivotFmt>
        <c:idx val="28"/>
      </c:pivotFmt>
      <c:pivotFmt>
        <c:idx val="29"/>
      </c:pivotFmt>
      <c:pivotFmt>
        <c:idx val="30"/>
      </c:pivotFmt>
      <c:pivotFmt>
        <c:idx val="31"/>
      </c:pivotFmt>
      <c:pivotFmt>
        <c:idx val="32"/>
      </c:pivotFmt>
      <c:pivotFmt>
        <c:idx val="33"/>
      </c:pivotFmt>
      <c:pivotFmt>
        <c:idx val="34"/>
        <c:marker>
          <c:symbol val="none"/>
        </c:marker>
      </c:pivotFmt>
    </c:pivotFmts>
    <c:plotArea>
      <c:layout>
        <c:manualLayout>
          <c:layoutTarget val="inner"/>
          <c:xMode val="edge"/>
          <c:yMode val="edge"/>
          <c:x val="7.429314038447897E-2"/>
          <c:y val="3.8054919216759915E-2"/>
          <c:w val="0.87237352628218789"/>
          <c:h val="0.74633247544547932"/>
        </c:manualLayout>
      </c:layout>
      <c:barChart>
        <c:barDir val="col"/>
        <c:grouping val="clustered"/>
        <c:varyColors val="0"/>
        <c:ser>
          <c:idx val="0"/>
          <c:order val="0"/>
          <c:tx>
            <c:strRef>
              <c:f>'GRAPH AVOID DEATHS'!$B$1</c:f>
              <c:strCache>
                <c:ptCount val="1"/>
                <c:pt idx="0">
                  <c:v>Total</c:v>
                </c:pt>
              </c:strCache>
            </c:strRef>
          </c:tx>
          <c:invertIfNegative val="0"/>
          <c:cat>
            <c:multiLvlStrRef>
              <c:f>'GRAPH AVOID DEATHS'!$A$2:$A$16</c:f>
              <c:multiLvlStrCache>
                <c:ptCount val="12"/>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lvl>
                <c:lvl>
                  <c:pt idx="0">
                    <c:v>WORLD</c:v>
                  </c:pt>
                </c:lvl>
                <c:lvl>
                  <c:pt idx="0">
                    <c:v>ALL</c:v>
                  </c:pt>
                </c:lvl>
              </c:multiLvlStrCache>
            </c:multiLvlStrRef>
          </c:cat>
          <c:val>
            <c:numRef>
              <c:f>'GRAPH AVOID DEATHS'!$B$2:$B$16</c:f>
              <c:numCache>
                <c:formatCode>General</c:formatCode>
                <c:ptCount val="12"/>
                <c:pt idx="0">
                  <c:v>26715506.045212787</c:v>
                </c:pt>
                <c:pt idx="1">
                  <c:v>27355185.113236398</c:v>
                </c:pt>
                <c:pt idx="2">
                  <c:v>28880553.477091912</c:v>
                </c:pt>
                <c:pt idx="3">
                  <c:v>21792031.927511711</c:v>
                </c:pt>
                <c:pt idx="4">
                  <c:v>20269774.740582045</c:v>
                </c:pt>
                <c:pt idx="5">
                  <c:v>19255576.207307369</c:v>
                </c:pt>
                <c:pt idx="6">
                  <c:v>19163695.454071872</c:v>
                </c:pt>
                <c:pt idx="7">
                  <c:v>19673351.76458668</c:v>
                </c:pt>
                <c:pt idx="8">
                  <c:v>19641372.363537613</c:v>
                </c:pt>
                <c:pt idx="9">
                  <c:v>19946540.916299708</c:v>
                </c:pt>
                <c:pt idx="10">
                  <c:v>19253138.114765942</c:v>
                </c:pt>
                <c:pt idx="11">
                  <c:v>19593134.863309521</c:v>
                </c:pt>
              </c:numCache>
            </c:numRef>
          </c:val>
        </c:ser>
        <c:dLbls>
          <c:showLegendKey val="0"/>
          <c:showVal val="0"/>
          <c:showCatName val="0"/>
          <c:showSerName val="0"/>
          <c:showPercent val="0"/>
          <c:showBubbleSize val="0"/>
        </c:dLbls>
        <c:gapWidth val="150"/>
        <c:axId val="50395776"/>
        <c:axId val="48050560"/>
      </c:barChart>
      <c:catAx>
        <c:axId val="50395776"/>
        <c:scaling>
          <c:orientation val="minMax"/>
        </c:scaling>
        <c:delete val="0"/>
        <c:axPos val="b"/>
        <c:majorTickMark val="none"/>
        <c:minorTickMark val="none"/>
        <c:tickLblPos val="nextTo"/>
        <c:crossAx val="48050560"/>
        <c:crosses val="autoZero"/>
        <c:auto val="1"/>
        <c:lblAlgn val="ctr"/>
        <c:lblOffset val="100"/>
        <c:noMultiLvlLbl val="0"/>
      </c:catAx>
      <c:valAx>
        <c:axId val="48050560"/>
        <c:scaling>
          <c:orientation val="minMax"/>
        </c:scaling>
        <c:delete val="0"/>
        <c:axPos val="l"/>
        <c:majorGridlines/>
        <c:numFmt formatCode="General" sourceLinked="1"/>
        <c:majorTickMark val="none"/>
        <c:minorTickMark val="none"/>
        <c:tickLblPos val="nextTo"/>
        <c:txPr>
          <a:bodyPr/>
          <a:lstStyle/>
          <a:p>
            <a:pPr>
              <a:defRPr sz="700" baseline="0"/>
            </a:pPr>
            <a:endParaRPr lang="en-US"/>
          </a:p>
        </c:txPr>
        <c:crossAx val="50395776"/>
        <c:crosses val="autoZero"/>
        <c:crossBetween val="between"/>
      </c:valAx>
    </c:plotArea>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pivotSource>
    <c:name>[Copy of BURDEN OF GHiE INTERACTIVE GRAPHS.xlsx]GRAPH %AVOID DEATHS!PivotTable3</c:name>
    <c:fmtId val="8"/>
  </c:pivotSource>
  <c:chart>
    <c:autoTitleDeleted val="1"/>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pivotFmt>
      <c:pivotFmt>
        <c:idx val="5"/>
        <c:marker>
          <c:symbol val="none"/>
        </c:marker>
      </c:pivotFmt>
      <c:pivotFmt>
        <c:idx val="6"/>
        <c:marker>
          <c:symbol val="none"/>
        </c:marker>
      </c:pivotFmt>
      <c:pivotFmt>
        <c:idx val="7"/>
        <c:marker>
          <c:symbol val="none"/>
        </c:marker>
      </c:pivotFmt>
      <c:pivotFmt>
        <c:idx val="8"/>
        <c:marker>
          <c:symbol val="none"/>
        </c:marker>
      </c:pivotFmt>
      <c:pivotFmt>
        <c:idx val="9"/>
        <c:marker>
          <c:symbol val="none"/>
        </c:marker>
      </c:pivotFmt>
      <c:pivotFmt>
        <c:idx val="10"/>
        <c:marker>
          <c:symbol val="none"/>
        </c:marker>
      </c:pivotFmt>
      <c:pivotFmt>
        <c:idx val="11"/>
        <c:marker>
          <c:symbol val="none"/>
        </c:marker>
      </c:pivotFmt>
      <c:pivotFmt>
        <c:idx val="12"/>
        <c:marker>
          <c:symbol val="none"/>
        </c:marker>
      </c:pivotFmt>
      <c:pivotFmt>
        <c:idx val="13"/>
        <c:marker>
          <c:symbol val="none"/>
        </c:marker>
      </c:pivotFmt>
      <c:pivotFmt>
        <c:idx val="14"/>
        <c:marker>
          <c:symbol val="none"/>
        </c:marker>
      </c:pivotFmt>
      <c:pivotFmt>
        <c:idx val="15"/>
        <c:marker>
          <c:symbol val="none"/>
        </c:marker>
      </c:pivotFmt>
      <c:pivotFmt>
        <c:idx val="16"/>
        <c:marker>
          <c:symbol val="none"/>
        </c:marker>
      </c:pivotFmt>
      <c:pivotFmt>
        <c:idx val="17"/>
        <c:marker>
          <c:symbol val="none"/>
        </c:marker>
      </c:pivotFmt>
    </c:pivotFmts>
    <c:plotArea>
      <c:layout>
        <c:manualLayout>
          <c:layoutTarget val="inner"/>
          <c:xMode val="edge"/>
          <c:yMode val="edge"/>
          <c:x val="2.5576416134952276E-2"/>
          <c:y val="1.2054359871682706E-2"/>
          <c:w val="0.86964505761433653"/>
          <c:h val="0.85381238456304076"/>
        </c:manualLayout>
      </c:layout>
      <c:barChart>
        <c:barDir val="col"/>
        <c:grouping val="clustered"/>
        <c:varyColors val="0"/>
        <c:ser>
          <c:idx val="0"/>
          <c:order val="0"/>
          <c:tx>
            <c:strRef>
              <c:f>'GRAPH %AVOID DEATHS'!$B$1</c:f>
              <c:strCache>
                <c:ptCount val="1"/>
                <c:pt idx="0">
                  <c:v>Total</c:v>
                </c:pt>
              </c:strCache>
            </c:strRef>
          </c:tx>
          <c:invertIfNegative val="0"/>
          <c:cat>
            <c:multiLvlStrRef>
              <c:f>'GRAPH %AVOID DEATHS'!$A$2:$A$16</c:f>
              <c:multiLvlStrCache>
                <c:ptCount val="12"/>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lvl>
                <c:lvl>
                  <c:pt idx="0">
                    <c:v>WORLD</c:v>
                  </c:pt>
                </c:lvl>
                <c:lvl>
                  <c:pt idx="0">
                    <c:v>ALL</c:v>
                  </c:pt>
                </c:lvl>
              </c:multiLvlStrCache>
            </c:multiLvlStrRef>
          </c:cat>
          <c:val>
            <c:numRef>
              <c:f>'GRAPH %AVOID DEATHS'!$B$2:$B$16</c:f>
              <c:numCache>
                <c:formatCode>General</c:formatCode>
                <c:ptCount val="12"/>
                <c:pt idx="0">
                  <c:v>0.55965655903287981</c:v>
                </c:pt>
                <c:pt idx="1">
                  <c:v>0.58213422290494021</c:v>
                </c:pt>
                <c:pt idx="2">
                  <c:v>0.60088963244880467</c:v>
                </c:pt>
                <c:pt idx="3">
                  <c:v>0.52640877568889455</c:v>
                </c:pt>
                <c:pt idx="4">
                  <c:v>0.49959386881786189</c:v>
                </c:pt>
                <c:pt idx="5">
                  <c:v>0.48180525611729152</c:v>
                </c:pt>
                <c:pt idx="6">
                  <c:v>0.4757031536073536</c:v>
                </c:pt>
                <c:pt idx="7">
                  <c:v>0.48316902019418528</c:v>
                </c:pt>
                <c:pt idx="8">
                  <c:v>0.46966120194110555</c:v>
                </c:pt>
                <c:pt idx="9">
                  <c:v>0.46655061761968064</c:v>
                </c:pt>
                <c:pt idx="10">
                  <c:v>0.44899295249985149</c:v>
                </c:pt>
                <c:pt idx="11">
                  <c:v>0.45871831345539221</c:v>
                </c:pt>
              </c:numCache>
            </c:numRef>
          </c:val>
        </c:ser>
        <c:dLbls>
          <c:showLegendKey val="0"/>
          <c:showVal val="0"/>
          <c:showCatName val="0"/>
          <c:showSerName val="0"/>
          <c:showPercent val="0"/>
          <c:showBubbleSize val="0"/>
        </c:dLbls>
        <c:gapWidth val="150"/>
        <c:axId val="48057728"/>
        <c:axId val="48080000"/>
      </c:barChart>
      <c:catAx>
        <c:axId val="48057728"/>
        <c:scaling>
          <c:orientation val="minMax"/>
        </c:scaling>
        <c:delete val="0"/>
        <c:axPos val="b"/>
        <c:majorTickMark val="out"/>
        <c:minorTickMark val="none"/>
        <c:tickLblPos val="nextTo"/>
        <c:crossAx val="48080000"/>
        <c:crosses val="autoZero"/>
        <c:auto val="1"/>
        <c:lblAlgn val="ctr"/>
        <c:lblOffset val="100"/>
        <c:noMultiLvlLbl val="0"/>
      </c:catAx>
      <c:valAx>
        <c:axId val="48080000"/>
        <c:scaling>
          <c:orientation val="minMax"/>
        </c:scaling>
        <c:delete val="0"/>
        <c:axPos val="l"/>
        <c:majorGridlines/>
        <c:numFmt formatCode="General" sourceLinked="1"/>
        <c:majorTickMark val="out"/>
        <c:minorTickMark val="none"/>
        <c:tickLblPos val="nextTo"/>
        <c:crossAx val="48057728"/>
        <c:crosses val="autoZero"/>
        <c:crossBetween val="between"/>
      </c:valAx>
    </c:plotArea>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pivotSource>
    <c:name>[Copy of BURDEN OF GHiE INTERACTIVE GRAPHS.xlsx]GRAPH %AVOID DEATHS!PivotTable3</c:name>
    <c:fmtId val="6"/>
  </c:pivotSource>
  <c:chart>
    <c:autoTitleDeleted val="0"/>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pivotFmt>
      <c:pivotFmt>
        <c:idx val="5"/>
        <c:marker>
          <c:symbol val="none"/>
        </c:marker>
      </c:pivotFmt>
      <c:pivotFmt>
        <c:idx val="6"/>
        <c:marker>
          <c:symbol val="none"/>
        </c:marker>
      </c:pivotFmt>
      <c:pivotFmt>
        <c:idx val="7"/>
        <c:marker>
          <c:symbol val="none"/>
        </c:marker>
      </c:pivotFmt>
      <c:pivotFmt>
        <c:idx val="8"/>
        <c:marker>
          <c:symbol val="none"/>
        </c:marker>
      </c:pivotFmt>
      <c:pivotFmt>
        <c:idx val="9"/>
        <c:marker>
          <c:symbol val="none"/>
        </c:marker>
      </c:pivotFmt>
      <c:pivotFmt>
        <c:idx val="10"/>
        <c:marker>
          <c:symbol val="none"/>
        </c:marker>
      </c:pivotFmt>
      <c:pivotFmt>
        <c:idx val="11"/>
        <c:marker>
          <c:symbol val="none"/>
        </c:marker>
      </c:pivotFmt>
      <c:pivotFmt>
        <c:idx val="12"/>
        <c:marker>
          <c:symbol val="none"/>
        </c:marker>
      </c:pivotFmt>
      <c:pivotFmt>
        <c:idx val="13"/>
        <c:marker>
          <c:symbol val="none"/>
        </c:marker>
      </c:pivotFmt>
      <c:pivotFmt>
        <c:idx val="14"/>
        <c:marker>
          <c:symbol val="none"/>
        </c:marker>
      </c:pivotFmt>
      <c:pivotFmt>
        <c:idx val="15"/>
        <c:marker>
          <c:symbol val="none"/>
        </c:marker>
      </c:pivotFmt>
      <c:pivotFmt>
        <c:idx val="16"/>
        <c:marker>
          <c:symbol val="none"/>
        </c:marker>
      </c:pivotFmt>
      <c:pivotFmt>
        <c:idx val="17"/>
        <c:marker>
          <c:symbol val="none"/>
        </c:marker>
      </c:pivotFmt>
      <c:pivotFmt>
        <c:idx val="18"/>
        <c:marker>
          <c:symbol val="none"/>
        </c:marker>
      </c:pivotFmt>
      <c:pivotFmt>
        <c:idx val="19"/>
        <c:marker>
          <c:symbol val="none"/>
        </c:marker>
      </c:pivotFmt>
      <c:pivotFmt>
        <c:idx val="20"/>
        <c:marker>
          <c:symbol val="none"/>
        </c:marker>
      </c:pivotFmt>
      <c:pivotFmt>
        <c:idx val="21"/>
        <c:marker>
          <c:symbol val="none"/>
        </c:marker>
      </c:pivotFmt>
      <c:pivotFmt>
        <c:idx val="22"/>
        <c:marker>
          <c:symbol val="none"/>
        </c:marker>
      </c:pivotFmt>
      <c:pivotFmt>
        <c:idx val="23"/>
        <c:marker>
          <c:symbol val="none"/>
        </c:marker>
      </c:pivotFmt>
      <c:pivotFmt>
        <c:idx val="24"/>
        <c:marker>
          <c:symbol val="none"/>
        </c:marker>
      </c:pivotFmt>
      <c:pivotFmt>
        <c:idx val="25"/>
        <c:marker>
          <c:symbol val="none"/>
        </c:marker>
      </c:pivotFmt>
      <c:pivotFmt>
        <c:idx val="26"/>
        <c:marker>
          <c:symbol val="none"/>
        </c:marker>
      </c:pivotFmt>
      <c:pivotFmt>
        <c:idx val="27"/>
        <c:marker>
          <c:symbol val="none"/>
        </c:marker>
      </c:pivotFmt>
      <c:pivotFmt>
        <c:idx val="28"/>
        <c:marker>
          <c:symbol val="none"/>
        </c:marker>
      </c:pivotFmt>
      <c:pivotFmt>
        <c:idx val="29"/>
        <c:marker>
          <c:symbol val="none"/>
        </c:marker>
      </c:pivotFmt>
      <c:pivotFmt>
        <c:idx val="30"/>
        <c:marker>
          <c:symbol val="none"/>
        </c:marker>
      </c:pivotFmt>
      <c:pivotFmt>
        <c:idx val="31"/>
        <c:marker>
          <c:symbol val="none"/>
        </c:marker>
      </c:pivotFmt>
      <c:pivotFmt>
        <c:idx val="32"/>
        <c:marker>
          <c:symbol val="none"/>
        </c:marker>
      </c:pivotFmt>
      <c:pivotFmt>
        <c:idx val="33"/>
        <c:marker>
          <c:symbol val="none"/>
        </c:marker>
      </c:pivotFmt>
    </c:pivotFmts>
    <c:plotArea>
      <c:layout>
        <c:manualLayout>
          <c:layoutTarget val="inner"/>
          <c:xMode val="edge"/>
          <c:yMode val="edge"/>
          <c:x val="2.5576416134952276E-2"/>
          <c:y val="1.2054359871682706E-2"/>
          <c:w val="0.86964505761433653"/>
          <c:h val="0.85381238456304076"/>
        </c:manualLayout>
      </c:layout>
      <c:barChart>
        <c:barDir val="col"/>
        <c:grouping val="clustered"/>
        <c:varyColors val="0"/>
        <c:ser>
          <c:idx val="0"/>
          <c:order val="0"/>
          <c:tx>
            <c:strRef>
              <c:f>'GRAPH %AVOID DEATHS'!$B$1:$B$2</c:f>
              <c:strCache>
                <c:ptCount val="1"/>
                <c:pt idx="0">
                  <c:v>Sum of 0-4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DEATHS'!$B$3:$B$31</c:f>
              <c:numCache>
                <c:formatCode>General</c:formatCode>
                <c:ptCount val="24"/>
                <c:pt idx="0">
                  <c:v>0.70620601507766723</c:v>
                </c:pt>
                <c:pt idx="1">
                  <c:v>0.75370171500826255</c:v>
                </c:pt>
                <c:pt idx="2">
                  <c:v>0.79279159455799042</c:v>
                </c:pt>
                <c:pt idx="3">
                  <c:v>0.79640063261149396</c:v>
                </c:pt>
                <c:pt idx="4">
                  <c:v>0.81186484287579253</c:v>
                </c:pt>
                <c:pt idx="5">
                  <c:v>0.82419650299133174</c:v>
                </c:pt>
                <c:pt idx="6">
                  <c:v>0.83604030187045875</c:v>
                </c:pt>
                <c:pt idx="7">
                  <c:v>0.85001688449767443</c:v>
                </c:pt>
                <c:pt idx="8">
                  <c:v>0.86711569995896676</c:v>
                </c:pt>
                <c:pt idx="9">
                  <c:v>0.88217563805117905</c:v>
                </c:pt>
                <c:pt idx="10">
                  <c:v>0.88539020754849085</c:v>
                </c:pt>
                <c:pt idx="11">
                  <c:v>0.88474268971574022</c:v>
                </c:pt>
                <c:pt idx="12">
                  <c:v>0.65109731342176147</c:v>
                </c:pt>
                <c:pt idx="13">
                  <c:v>0.7068678655599604</c:v>
                </c:pt>
                <c:pt idx="14">
                  <c:v>0.7527729353413638</c:v>
                </c:pt>
                <c:pt idx="15">
                  <c:v>0.75479893563911726</c:v>
                </c:pt>
                <c:pt idx="16">
                  <c:v>0.78192769190728972</c:v>
                </c:pt>
                <c:pt idx="17">
                  <c:v>0.79619826522168202</c:v>
                </c:pt>
                <c:pt idx="18">
                  <c:v>0.80846153850476143</c:v>
                </c:pt>
                <c:pt idx="19">
                  <c:v>0.82001408449236712</c:v>
                </c:pt>
                <c:pt idx="20">
                  <c:v>0.84124096257232417</c:v>
                </c:pt>
                <c:pt idx="21">
                  <c:v>0.86202374407962323</c:v>
                </c:pt>
                <c:pt idx="22">
                  <c:v>0.86629186361098687</c:v>
                </c:pt>
                <c:pt idx="23">
                  <c:v>0.8672915979760184</c:v>
                </c:pt>
              </c:numCache>
            </c:numRef>
          </c:val>
        </c:ser>
        <c:ser>
          <c:idx val="1"/>
          <c:order val="1"/>
          <c:tx>
            <c:strRef>
              <c:f>'GRAPH %AVOID DEATHS'!$C$1:$C$2</c:f>
              <c:strCache>
                <c:ptCount val="1"/>
                <c:pt idx="0">
                  <c:v>Sum of 5-9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DEATHS'!$C$3:$C$31</c:f>
              <c:numCache>
                <c:formatCode>General</c:formatCode>
                <c:ptCount val="24"/>
                <c:pt idx="0">
                  <c:v>0.8045069685035553</c:v>
                </c:pt>
                <c:pt idx="1">
                  <c:v>0.85018107500825923</c:v>
                </c:pt>
                <c:pt idx="2">
                  <c:v>0.87384796431474066</c:v>
                </c:pt>
                <c:pt idx="3">
                  <c:v>0.8537410239064358</c:v>
                </c:pt>
                <c:pt idx="4">
                  <c:v>0.86575716219577081</c:v>
                </c:pt>
                <c:pt idx="5">
                  <c:v>0.86446223643691544</c:v>
                </c:pt>
                <c:pt idx="6">
                  <c:v>0.86840679889306105</c:v>
                </c:pt>
                <c:pt idx="7">
                  <c:v>0.88275122944275197</c:v>
                </c:pt>
                <c:pt idx="8">
                  <c:v>0.88262944587655479</c:v>
                </c:pt>
                <c:pt idx="9">
                  <c:v>0.88671886100322683</c:v>
                </c:pt>
                <c:pt idx="10">
                  <c:v>0.89872903408927129</c:v>
                </c:pt>
                <c:pt idx="11">
                  <c:v>0.90562038052920746</c:v>
                </c:pt>
                <c:pt idx="12">
                  <c:v>0.74635240013058124</c:v>
                </c:pt>
                <c:pt idx="13">
                  <c:v>0.79815319585021161</c:v>
                </c:pt>
                <c:pt idx="14">
                  <c:v>0.83131231467092637</c:v>
                </c:pt>
                <c:pt idx="15">
                  <c:v>0.78894992721895818</c:v>
                </c:pt>
                <c:pt idx="16">
                  <c:v>0.80599783788431423</c:v>
                </c:pt>
                <c:pt idx="17">
                  <c:v>0.80610524234492453</c:v>
                </c:pt>
                <c:pt idx="18">
                  <c:v>0.80842199142744486</c:v>
                </c:pt>
                <c:pt idx="19">
                  <c:v>0.82310256731584719</c:v>
                </c:pt>
                <c:pt idx="20">
                  <c:v>0.82598247556079751</c:v>
                </c:pt>
                <c:pt idx="21">
                  <c:v>0.83693795835147011</c:v>
                </c:pt>
                <c:pt idx="22">
                  <c:v>0.85440697489098372</c:v>
                </c:pt>
                <c:pt idx="23">
                  <c:v>0.86985250819621873</c:v>
                </c:pt>
              </c:numCache>
            </c:numRef>
          </c:val>
        </c:ser>
        <c:ser>
          <c:idx val="2"/>
          <c:order val="2"/>
          <c:tx>
            <c:strRef>
              <c:f>'GRAPH %AVOID DEATHS'!$D$1:$D$2</c:f>
              <c:strCache>
                <c:ptCount val="1"/>
                <c:pt idx="0">
                  <c:v>Sum of 10-14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DEATHS'!$D$3:$D$31</c:f>
              <c:numCache>
                <c:formatCode>General</c:formatCode>
                <c:ptCount val="24"/>
                <c:pt idx="0">
                  <c:v>0.78603911628574996</c:v>
                </c:pt>
                <c:pt idx="1">
                  <c:v>0.82585324347367439</c:v>
                </c:pt>
                <c:pt idx="2">
                  <c:v>0.84660228947934613</c:v>
                </c:pt>
                <c:pt idx="3">
                  <c:v>0.81082889476281583</c:v>
                </c:pt>
                <c:pt idx="4">
                  <c:v>0.80204689018577957</c:v>
                </c:pt>
                <c:pt idx="5">
                  <c:v>0.80050092472806356</c:v>
                </c:pt>
                <c:pt idx="6">
                  <c:v>0.8039444450578207</c:v>
                </c:pt>
                <c:pt idx="7">
                  <c:v>0.82122836590145387</c:v>
                </c:pt>
                <c:pt idx="8">
                  <c:v>0.81832499540429959</c:v>
                </c:pt>
                <c:pt idx="9">
                  <c:v>0.8158847199334669</c:v>
                </c:pt>
                <c:pt idx="10">
                  <c:v>0.83057865720261981</c:v>
                </c:pt>
                <c:pt idx="11">
                  <c:v>0.85179778330679135</c:v>
                </c:pt>
                <c:pt idx="12">
                  <c:v>0.73098233767239729</c:v>
                </c:pt>
                <c:pt idx="13">
                  <c:v>0.76216918762764563</c:v>
                </c:pt>
                <c:pt idx="14">
                  <c:v>0.79852839123916985</c:v>
                </c:pt>
                <c:pt idx="15">
                  <c:v>0.69246745549090205</c:v>
                </c:pt>
                <c:pt idx="16">
                  <c:v>0.67984349845576053</c:v>
                </c:pt>
                <c:pt idx="17">
                  <c:v>0.68242261251196257</c:v>
                </c:pt>
                <c:pt idx="18">
                  <c:v>0.68757362039816228</c:v>
                </c:pt>
                <c:pt idx="19">
                  <c:v>0.69941775108063053</c:v>
                </c:pt>
                <c:pt idx="20">
                  <c:v>0.68756505274911084</c:v>
                </c:pt>
                <c:pt idx="21">
                  <c:v>0.69194523103046124</c:v>
                </c:pt>
                <c:pt idx="22">
                  <c:v>0.71370130443168889</c:v>
                </c:pt>
                <c:pt idx="23">
                  <c:v>0.75836694129206783</c:v>
                </c:pt>
              </c:numCache>
            </c:numRef>
          </c:val>
        </c:ser>
        <c:ser>
          <c:idx val="3"/>
          <c:order val="3"/>
          <c:tx>
            <c:strRef>
              <c:f>'GRAPH %AVOID DEATHS'!$E$1:$E$2</c:f>
              <c:strCache>
                <c:ptCount val="1"/>
                <c:pt idx="0">
                  <c:v>Sum of 15-19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DEATHS'!$E$3:$E$31</c:f>
              <c:numCache>
                <c:formatCode>General</c:formatCode>
                <c:ptCount val="24"/>
                <c:pt idx="0">
                  <c:v>0.73713576880763165</c:v>
                </c:pt>
                <c:pt idx="1">
                  <c:v>0.78593085049008271</c:v>
                </c:pt>
                <c:pt idx="2">
                  <c:v>0.80394362454727752</c:v>
                </c:pt>
                <c:pt idx="3">
                  <c:v>0.76323645922361316</c:v>
                </c:pt>
                <c:pt idx="4">
                  <c:v>0.72190288411767511</c:v>
                </c:pt>
                <c:pt idx="5">
                  <c:v>0.72910582485506703</c:v>
                </c:pt>
                <c:pt idx="6">
                  <c:v>0.73187582820850006</c:v>
                </c:pt>
                <c:pt idx="7">
                  <c:v>0.74779454507411924</c:v>
                </c:pt>
                <c:pt idx="8">
                  <c:v>0.7448948859910004</c:v>
                </c:pt>
                <c:pt idx="9">
                  <c:v>0.73750570371050062</c:v>
                </c:pt>
                <c:pt idx="10">
                  <c:v>0.73975725061542774</c:v>
                </c:pt>
                <c:pt idx="11">
                  <c:v>0.75934131166550911</c:v>
                </c:pt>
                <c:pt idx="12">
                  <c:v>0.6553574934400419</c:v>
                </c:pt>
                <c:pt idx="13">
                  <c:v>0.66863186132835484</c:v>
                </c:pt>
                <c:pt idx="14">
                  <c:v>0.69414064205692794</c:v>
                </c:pt>
                <c:pt idx="15">
                  <c:v>0.5219520528348871</c:v>
                </c:pt>
                <c:pt idx="16">
                  <c:v>0.41424209388202632</c:v>
                </c:pt>
                <c:pt idx="17">
                  <c:v>0.42378935244161603</c:v>
                </c:pt>
                <c:pt idx="18">
                  <c:v>0.46449680098718299</c:v>
                </c:pt>
                <c:pt idx="19">
                  <c:v>0.48574144443917805</c:v>
                </c:pt>
                <c:pt idx="20">
                  <c:v>0.44338116395715338</c:v>
                </c:pt>
                <c:pt idx="21">
                  <c:v>0.45164983654469615</c:v>
                </c:pt>
                <c:pt idx="22">
                  <c:v>0.46589931328026629</c:v>
                </c:pt>
                <c:pt idx="23">
                  <c:v>0.51585536218577488</c:v>
                </c:pt>
              </c:numCache>
            </c:numRef>
          </c:val>
        </c:ser>
        <c:ser>
          <c:idx val="4"/>
          <c:order val="4"/>
          <c:tx>
            <c:strRef>
              <c:f>'GRAPH %AVOID DEATHS'!$F$1:$F$2</c:f>
              <c:strCache>
                <c:ptCount val="1"/>
                <c:pt idx="0">
                  <c:v>Sum of 20-24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DEATHS'!$F$3:$F$31</c:f>
              <c:numCache>
                <c:formatCode>General</c:formatCode>
                <c:ptCount val="24"/>
                <c:pt idx="0">
                  <c:v>0.70109212774749996</c:v>
                </c:pt>
                <c:pt idx="1">
                  <c:v>0.75691413111586703</c:v>
                </c:pt>
                <c:pt idx="2">
                  <c:v>0.77941056447149348</c:v>
                </c:pt>
                <c:pt idx="3">
                  <c:v>0.75710169086508206</c:v>
                </c:pt>
                <c:pt idx="4">
                  <c:v>0.72034554881538349</c:v>
                </c:pt>
                <c:pt idx="5">
                  <c:v>0.72666985571285969</c:v>
                </c:pt>
                <c:pt idx="6">
                  <c:v>0.72946630060517015</c:v>
                </c:pt>
                <c:pt idx="7">
                  <c:v>0.74247301946816435</c:v>
                </c:pt>
                <c:pt idx="8">
                  <c:v>0.74176792042953188</c:v>
                </c:pt>
                <c:pt idx="9">
                  <c:v>0.74419985893130636</c:v>
                </c:pt>
                <c:pt idx="10">
                  <c:v>0.74314962720554112</c:v>
                </c:pt>
                <c:pt idx="11">
                  <c:v>0.73163522448018581</c:v>
                </c:pt>
                <c:pt idx="12">
                  <c:v>0.58772280842542135</c:v>
                </c:pt>
                <c:pt idx="13">
                  <c:v>0.60678865906254587</c:v>
                </c:pt>
                <c:pt idx="14">
                  <c:v>0.62834891190904252</c:v>
                </c:pt>
                <c:pt idx="15">
                  <c:v>0.49768319817433709</c:v>
                </c:pt>
                <c:pt idx="16">
                  <c:v>0.36046621148289087</c:v>
                </c:pt>
                <c:pt idx="17">
                  <c:v>0.33722339056952072</c:v>
                </c:pt>
                <c:pt idx="18">
                  <c:v>0.39888819232484501</c:v>
                </c:pt>
                <c:pt idx="19">
                  <c:v>0.42521830426731533</c:v>
                </c:pt>
                <c:pt idx="20">
                  <c:v>0.36679437647671559</c:v>
                </c:pt>
                <c:pt idx="21">
                  <c:v>0.37604285796404613</c:v>
                </c:pt>
                <c:pt idx="22">
                  <c:v>0.37922331994744324</c:v>
                </c:pt>
                <c:pt idx="23">
                  <c:v>0.39407935532335231</c:v>
                </c:pt>
              </c:numCache>
            </c:numRef>
          </c:val>
        </c:ser>
        <c:ser>
          <c:idx val="5"/>
          <c:order val="5"/>
          <c:tx>
            <c:strRef>
              <c:f>'GRAPH %AVOID DEATHS'!$G$1:$G$2</c:f>
              <c:strCache>
                <c:ptCount val="1"/>
                <c:pt idx="0">
                  <c:v>Sum of 25-29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DEATHS'!$G$3:$G$31</c:f>
              <c:numCache>
                <c:formatCode>General</c:formatCode>
                <c:ptCount val="24"/>
                <c:pt idx="0">
                  <c:v>0.67931397840029384</c:v>
                </c:pt>
                <c:pt idx="1">
                  <c:v>0.7342231448217571</c:v>
                </c:pt>
                <c:pt idx="2">
                  <c:v>0.75956830865076286</c:v>
                </c:pt>
                <c:pt idx="3">
                  <c:v>0.75231628183592492</c:v>
                </c:pt>
                <c:pt idx="4">
                  <c:v>0.72385241257171817</c:v>
                </c:pt>
                <c:pt idx="5">
                  <c:v>0.71883010360699073</c:v>
                </c:pt>
                <c:pt idx="6">
                  <c:v>0.71385282900349112</c:v>
                </c:pt>
                <c:pt idx="7">
                  <c:v>0.72358193779896884</c:v>
                </c:pt>
                <c:pt idx="8">
                  <c:v>0.72164827594616554</c:v>
                </c:pt>
                <c:pt idx="9">
                  <c:v>0.74400543069924963</c:v>
                </c:pt>
                <c:pt idx="10">
                  <c:v>0.75477971196940796</c:v>
                </c:pt>
                <c:pt idx="11">
                  <c:v>0.72729386203327884</c:v>
                </c:pt>
                <c:pt idx="12">
                  <c:v>0.57100986531648479</c:v>
                </c:pt>
                <c:pt idx="13">
                  <c:v>0.58814392181986397</c:v>
                </c:pt>
                <c:pt idx="14">
                  <c:v>0.60376368463643693</c:v>
                </c:pt>
                <c:pt idx="15">
                  <c:v>0.5102700623434524</c:v>
                </c:pt>
                <c:pt idx="16">
                  <c:v>0.41646664366643354</c:v>
                </c:pt>
                <c:pt idx="17">
                  <c:v>0.36527663428599655</c:v>
                </c:pt>
                <c:pt idx="18">
                  <c:v>0.38269510059152417</c:v>
                </c:pt>
                <c:pt idx="19">
                  <c:v>0.41043467197171379</c:v>
                </c:pt>
                <c:pt idx="20">
                  <c:v>0.34965333721908459</c:v>
                </c:pt>
                <c:pt idx="21">
                  <c:v>0.40150401165528676</c:v>
                </c:pt>
                <c:pt idx="22">
                  <c:v>0.40523901441875393</c:v>
                </c:pt>
                <c:pt idx="23">
                  <c:v>0.38136313182535231</c:v>
                </c:pt>
              </c:numCache>
            </c:numRef>
          </c:val>
        </c:ser>
        <c:ser>
          <c:idx val="6"/>
          <c:order val="6"/>
          <c:tx>
            <c:strRef>
              <c:f>'GRAPH %AVOID DEATHS'!$H$1:$H$2</c:f>
              <c:strCache>
                <c:ptCount val="1"/>
                <c:pt idx="0">
                  <c:v>Sum of 30-34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DEATHS'!$H$3:$H$31</c:f>
              <c:numCache>
                <c:formatCode>General</c:formatCode>
                <c:ptCount val="24"/>
                <c:pt idx="0">
                  <c:v>0.67827627959631187</c:v>
                </c:pt>
                <c:pt idx="1">
                  <c:v>0.71133344392907027</c:v>
                </c:pt>
                <c:pt idx="2">
                  <c:v>0.73277501603145456</c:v>
                </c:pt>
                <c:pt idx="3">
                  <c:v>0.7184980987875208</c:v>
                </c:pt>
                <c:pt idx="4">
                  <c:v>0.6866572711491008</c:v>
                </c:pt>
                <c:pt idx="5">
                  <c:v>0.68501160334260924</c:v>
                </c:pt>
                <c:pt idx="6">
                  <c:v>0.66417120108639016</c:v>
                </c:pt>
                <c:pt idx="7">
                  <c:v>0.66758933685075517</c:v>
                </c:pt>
                <c:pt idx="8">
                  <c:v>0.65392792739944972</c:v>
                </c:pt>
                <c:pt idx="9">
                  <c:v>0.68450929805588523</c:v>
                </c:pt>
                <c:pt idx="10">
                  <c:v>0.71557340269558256</c:v>
                </c:pt>
                <c:pt idx="11">
                  <c:v>0.69642870493071152</c:v>
                </c:pt>
                <c:pt idx="12">
                  <c:v>0.58035089878875334</c:v>
                </c:pt>
                <c:pt idx="13">
                  <c:v>0.57730416545283159</c:v>
                </c:pt>
                <c:pt idx="14">
                  <c:v>0.57794400676359947</c:v>
                </c:pt>
                <c:pt idx="15">
                  <c:v>0.44265308564257555</c:v>
                </c:pt>
                <c:pt idx="16">
                  <c:v>0.38555122290851435</c:v>
                </c:pt>
                <c:pt idx="17">
                  <c:v>0.38762935700257267</c:v>
                </c:pt>
                <c:pt idx="18">
                  <c:v>0.36432001940608288</c:v>
                </c:pt>
                <c:pt idx="19">
                  <c:v>0.37039416792658969</c:v>
                </c:pt>
                <c:pt idx="20">
                  <c:v>0.28750607322472399</c:v>
                </c:pt>
                <c:pt idx="21">
                  <c:v>0.36941409569837458</c:v>
                </c:pt>
                <c:pt idx="22">
                  <c:v>0.40953991513176558</c:v>
                </c:pt>
                <c:pt idx="23">
                  <c:v>0.39387828999619229</c:v>
                </c:pt>
              </c:numCache>
            </c:numRef>
          </c:val>
        </c:ser>
        <c:ser>
          <c:idx val="7"/>
          <c:order val="7"/>
          <c:tx>
            <c:strRef>
              <c:f>'GRAPH %AVOID DEATHS'!$I$1:$I$2</c:f>
              <c:strCache>
                <c:ptCount val="1"/>
                <c:pt idx="0">
                  <c:v>Sum of 35-39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DEATHS'!$I$3:$I$31</c:f>
              <c:numCache>
                <c:formatCode>General</c:formatCode>
                <c:ptCount val="24"/>
                <c:pt idx="0">
                  <c:v>0.67000595817574471</c:v>
                </c:pt>
                <c:pt idx="1">
                  <c:v>0.70184255429717102</c:v>
                </c:pt>
                <c:pt idx="2">
                  <c:v>0.70371585370849588</c:v>
                </c:pt>
                <c:pt idx="3">
                  <c:v>0.65501721270958313</c:v>
                </c:pt>
                <c:pt idx="4">
                  <c:v>0.61668491314882345</c:v>
                </c:pt>
                <c:pt idx="5">
                  <c:v>0.60826424105868826</c:v>
                </c:pt>
                <c:pt idx="6">
                  <c:v>0.60421551910114102</c:v>
                </c:pt>
                <c:pt idx="7">
                  <c:v>0.59556557837039559</c:v>
                </c:pt>
                <c:pt idx="8">
                  <c:v>0.5665656958379095</c:v>
                </c:pt>
                <c:pt idx="9">
                  <c:v>0.5876064690112125</c:v>
                </c:pt>
                <c:pt idx="10">
                  <c:v>0.61925492200140309</c:v>
                </c:pt>
                <c:pt idx="11">
                  <c:v>0.62157109413196321</c:v>
                </c:pt>
                <c:pt idx="12">
                  <c:v>0.56463462033081913</c:v>
                </c:pt>
                <c:pt idx="13">
                  <c:v>0.58138739678090212</c:v>
                </c:pt>
                <c:pt idx="14">
                  <c:v>0.56845212063932837</c:v>
                </c:pt>
                <c:pt idx="15">
                  <c:v>0.38115699042972706</c:v>
                </c:pt>
                <c:pt idx="16">
                  <c:v>0.31472735077961905</c:v>
                </c:pt>
                <c:pt idx="17">
                  <c:v>0.30782138253905483</c:v>
                </c:pt>
                <c:pt idx="18">
                  <c:v>0.34152913476047786</c:v>
                </c:pt>
                <c:pt idx="19">
                  <c:v>0.33277221840159976</c:v>
                </c:pt>
                <c:pt idx="20">
                  <c:v>0.22949295770773337</c:v>
                </c:pt>
                <c:pt idx="21">
                  <c:v>0.29257373214090915</c:v>
                </c:pt>
                <c:pt idx="22">
                  <c:v>0.33627474956745212</c:v>
                </c:pt>
                <c:pt idx="23">
                  <c:v>0.37695725616054032</c:v>
                </c:pt>
              </c:numCache>
            </c:numRef>
          </c:val>
        </c:ser>
        <c:ser>
          <c:idx val="8"/>
          <c:order val="8"/>
          <c:tx>
            <c:strRef>
              <c:f>'GRAPH %AVOID DEATHS'!$J$1:$J$2</c:f>
              <c:strCache>
                <c:ptCount val="1"/>
                <c:pt idx="0">
                  <c:v>Sum of 40-44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DEATHS'!$J$3:$J$31</c:f>
              <c:numCache>
                <c:formatCode>General</c:formatCode>
                <c:ptCount val="24"/>
                <c:pt idx="0">
                  <c:v>0.63635465604315888</c:v>
                </c:pt>
                <c:pt idx="1">
                  <c:v>0.65881069680536375</c:v>
                </c:pt>
                <c:pt idx="2">
                  <c:v>0.66607770536028699</c:v>
                </c:pt>
                <c:pt idx="3">
                  <c:v>0.56122118665391774</c:v>
                </c:pt>
                <c:pt idx="4">
                  <c:v>0.52130936713650045</c:v>
                </c:pt>
                <c:pt idx="5">
                  <c:v>0.5087416294549606</c:v>
                </c:pt>
                <c:pt idx="6">
                  <c:v>0.51039181844645964</c:v>
                </c:pt>
                <c:pt idx="7">
                  <c:v>0.52900081750382988</c:v>
                </c:pt>
                <c:pt idx="8">
                  <c:v>0.48088885397789438</c:v>
                </c:pt>
                <c:pt idx="9">
                  <c:v>0.48270427377257408</c:v>
                </c:pt>
                <c:pt idx="10">
                  <c:v>0.4914993028333019</c:v>
                </c:pt>
                <c:pt idx="11">
                  <c:v>0.50140692705432022</c:v>
                </c:pt>
                <c:pt idx="12">
                  <c:v>0.5324254177287413</c:v>
                </c:pt>
                <c:pt idx="13">
                  <c:v>0.54902238833386918</c:v>
                </c:pt>
                <c:pt idx="14">
                  <c:v>0.57122962401763022</c:v>
                </c:pt>
                <c:pt idx="15">
                  <c:v>0.33370029365901877</c:v>
                </c:pt>
                <c:pt idx="16">
                  <c:v>0.25324293465729975</c:v>
                </c:pt>
                <c:pt idx="17">
                  <c:v>0.21751844179867283</c:v>
                </c:pt>
                <c:pt idx="18">
                  <c:v>0.24848816299867169</c:v>
                </c:pt>
                <c:pt idx="19">
                  <c:v>0.31246722276914607</c:v>
                </c:pt>
                <c:pt idx="20">
                  <c:v>0.20499532688709385</c:v>
                </c:pt>
                <c:pt idx="21">
                  <c:v>0.21953107487721496</c:v>
                </c:pt>
                <c:pt idx="22">
                  <c:v>0.21730036204194608</c:v>
                </c:pt>
                <c:pt idx="23">
                  <c:v>0.28601820791429361</c:v>
                </c:pt>
              </c:numCache>
            </c:numRef>
          </c:val>
        </c:ser>
        <c:ser>
          <c:idx val="9"/>
          <c:order val="9"/>
          <c:tx>
            <c:strRef>
              <c:f>'GRAPH %AVOID DEATHS'!$K$1:$K$2</c:f>
              <c:strCache>
                <c:ptCount val="1"/>
                <c:pt idx="0">
                  <c:v>Sum of 45-49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DEATHS'!$K$3:$K$31</c:f>
              <c:numCache>
                <c:formatCode>General</c:formatCode>
                <c:ptCount val="24"/>
                <c:pt idx="0">
                  <c:v>0.56705800113818572</c:v>
                </c:pt>
                <c:pt idx="1">
                  <c:v>0.57988222583314541</c:v>
                </c:pt>
                <c:pt idx="2">
                  <c:v>0.58483618120465564</c:v>
                </c:pt>
                <c:pt idx="3">
                  <c:v>0.48380051476537306</c:v>
                </c:pt>
                <c:pt idx="4">
                  <c:v>0.43385606219477107</c:v>
                </c:pt>
                <c:pt idx="5">
                  <c:v>0.41842348755795822</c:v>
                </c:pt>
                <c:pt idx="6">
                  <c:v>0.42562241164552173</c:v>
                </c:pt>
                <c:pt idx="7">
                  <c:v>0.45368383970249043</c:v>
                </c:pt>
                <c:pt idx="8">
                  <c:v>0.43995650120605462</c:v>
                </c:pt>
                <c:pt idx="9">
                  <c:v>0.41540612715807101</c:v>
                </c:pt>
                <c:pt idx="10">
                  <c:v>0.39060056354478234</c:v>
                </c:pt>
                <c:pt idx="11">
                  <c:v>0.39545616717249271</c:v>
                </c:pt>
                <c:pt idx="12">
                  <c:v>0.47356668933758422</c:v>
                </c:pt>
                <c:pt idx="13">
                  <c:v>0.47781442558696435</c:v>
                </c:pt>
                <c:pt idx="14">
                  <c:v>0.51292308151310051</c:v>
                </c:pt>
                <c:pt idx="15">
                  <c:v>0.27702813612922483</c:v>
                </c:pt>
                <c:pt idx="16">
                  <c:v>0.2138471991190064</c:v>
                </c:pt>
                <c:pt idx="17">
                  <c:v>0.16044642226880793</c:v>
                </c:pt>
                <c:pt idx="18">
                  <c:v>0.17074619060521673</c:v>
                </c:pt>
                <c:pt idx="19">
                  <c:v>0.24174802859238773</c:v>
                </c:pt>
                <c:pt idx="20">
                  <c:v>0.22033562743401752</c:v>
                </c:pt>
                <c:pt idx="21">
                  <c:v>0.18858045422308681</c:v>
                </c:pt>
                <c:pt idx="22">
                  <c:v>0.12653902178649692</c:v>
                </c:pt>
                <c:pt idx="23">
                  <c:v>0.18511415645706442</c:v>
                </c:pt>
              </c:numCache>
            </c:numRef>
          </c:val>
        </c:ser>
        <c:ser>
          <c:idx val="10"/>
          <c:order val="10"/>
          <c:tx>
            <c:strRef>
              <c:f>'GRAPH %AVOID DEATHS'!$L$1:$L$2</c:f>
              <c:strCache>
                <c:ptCount val="1"/>
                <c:pt idx="0">
                  <c:v>Sum of 50-54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DEATHS'!$L$3:$L$31</c:f>
              <c:numCache>
                <c:formatCode>General</c:formatCode>
                <c:ptCount val="24"/>
                <c:pt idx="0">
                  <c:v>0.49147499367879843</c:v>
                </c:pt>
                <c:pt idx="1">
                  <c:v>0.50288574286150811</c:v>
                </c:pt>
                <c:pt idx="2">
                  <c:v>0.50465871196163015</c:v>
                </c:pt>
                <c:pt idx="3">
                  <c:v>0.43523964027272011</c:v>
                </c:pt>
                <c:pt idx="4">
                  <c:v>0.39485217514934023</c:v>
                </c:pt>
                <c:pt idx="5">
                  <c:v>0.36672713546661934</c:v>
                </c:pt>
                <c:pt idx="6">
                  <c:v>0.3725774952945165</c:v>
                </c:pt>
                <c:pt idx="7">
                  <c:v>0.40548779747886848</c:v>
                </c:pt>
                <c:pt idx="8">
                  <c:v>0.40434171461233609</c:v>
                </c:pt>
                <c:pt idx="9">
                  <c:v>0.41090617477666058</c:v>
                </c:pt>
                <c:pt idx="10">
                  <c:v>0.35412817898735277</c:v>
                </c:pt>
                <c:pt idx="11">
                  <c:v>0.34918711665530605</c:v>
                </c:pt>
                <c:pt idx="12">
                  <c:v>0.40260569767426002</c:v>
                </c:pt>
                <c:pt idx="13">
                  <c:v>0.39113962868867314</c:v>
                </c:pt>
                <c:pt idx="14">
                  <c:v>0.41875655873420614</c:v>
                </c:pt>
                <c:pt idx="15">
                  <c:v>0.21397746129990886</c:v>
                </c:pt>
                <c:pt idx="16">
                  <c:v>0.18472777543514143</c:v>
                </c:pt>
                <c:pt idx="17">
                  <c:v>0.14134649009241626</c:v>
                </c:pt>
                <c:pt idx="18">
                  <c:v>0.13359239433321426</c:v>
                </c:pt>
                <c:pt idx="19">
                  <c:v>0.17733661139538812</c:v>
                </c:pt>
                <c:pt idx="20">
                  <c:v>0.18329558339449711</c:v>
                </c:pt>
                <c:pt idx="21">
                  <c:v>0.21416270769172249</c:v>
                </c:pt>
                <c:pt idx="22">
                  <c:v>0.12150195047285281</c:v>
                </c:pt>
                <c:pt idx="23">
                  <c:v>0.14234150418555072</c:v>
                </c:pt>
              </c:numCache>
            </c:numRef>
          </c:val>
        </c:ser>
        <c:ser>
          <c:idx val="11"/>
          <c:order val="11"/>
          <c:tx>
            <c:strRef>
              <c:f>'GRAPH %AVOID DEATHS'!$M$1:$M$2</c:f>
              <c:strCache>
                <c:ptCount val="1"/>
                <c:pt idx="0">
                  <c:v>Sum of 55-59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DEATHS'!$M$3:$M$31</c:f>
              <c:numCache>
                <c:formatCode>General</c:formatCode>
                <c:ptCount val="24"/>
                <c:pt idx="0">
                  <c:v>0.44939701241279911</c:v>
                </c:pt>
                <c:pt idx="1">
                  <c:v>0.45786089392818458</c:v>
                </c:pt>
                <c:pt idx="2">
                  <c:v>0.4640940404539412</c:v>
                </c:pt>
                <c:pt idx="3">
                  <c:v>0.39766582906965969</c:v>
                </c:pt>
                <c:pt idx="4">
                  <c:v>0.36831341177943921</c:v>
                </c:pt>
                <c:pt idx="5">
                  <c:v>0.36324319460895749</c:v>
                </c:pt>
                <c:pt idx="6">
                  <c:v>0.35028994444561806</c:v>
                </c:pt>
                <c:pt idx="7">
                  <c:v>0.37620727180162361</c:v>
                </c:pt>
                <c:pt idx="8">
                  <c:v>0.38196384501917835</c:v>
                </c:pt>
                <c:pt idx="9">
                  <c:v>0.39665074571512476</c:v>
                </c:pt>
                <c:pt idx="10">
                  <c:v>0.3838576448949988</c:v>
                </c:pt>
                <c:pt idx="11">
                  <c:v>0.36900609418626523</c:v>
                </c:pt>
                <c:pt idx="12">
                  <c:v>0.35610909101028271</c:v>
                </c:pt>
                <c:pt idx="13">
                  <c:v>0.33138984980728137</c:v>
                </c:pt>
                <c:pt idx="14">
                  <c:v>0.35123176166718301</c:v>
                </c:pt>
                <c:pt idx="15">
                  <c:v>0.16797528150026458</c:v>
                </c:pt>
                <c:pt idx="16">
                  <c:v>0.13885819293915033</c:v>
                </c:pt>
                <c:pt idx="17">
                  <c:v>0.14404099207333784</c:v>
                </c:pt>
                <c:pt idx="18">
                  <c:v>0.13271277204668522</c:v>
                </c:pt>
                <c:pt idx="19">
                  <c:v>0.14818500721121156</c:v>
                </c:pt>
                <c:pt idx="20">
                  <c:v>0.15046587081190052</c:v>
                </c:pt>
                <c:pt idx="21">
                  <c:v>0.19081300266921614</c:v>
                </c:pt>
                <c:pt idx="22">
                  <c:v>0.18142045574884794</c:v>
                </c:pt>
                <c:pt idx="23">
                  <c:v>0.17171931952086902</c:v>
                </c:pt>
              </c:numCache>
            </c:numRef>
          </c:val>
        </c:ser>
        <c:ser>
          <c:idx val="12"/>
          <c:order val="12"/>
          <c:tx>
            <c:strRef>
              <c:f>'GRAPH %AVOID DEATHS'!$N$1:$N$2</c:f>
              <c:strCache>
                <c:ptCount val="1"/>
                <c:pt idx="0">
                  <c:v>Sum of 60-64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DEATHS'!$N$3:$N$31</c:f>
              <c:numCache>
                <c:formatCode>General</c:formatCode>
                <c:ptCount val="24"/>
                <c:pt idx="0">
                  <c:v>0.43209330404397978</c:v>
                </c:pt>
                <c:pt idx="1">
                  <c:v>0.43142381967402371</c:v>
                </c:pt>
                <c:pt idx="2">
                  <c:v>0.43013882417382998</c:v>
                </c:pt>
                <c:pt idx="3">
                  <c:v>0.35287561275016049</c:v>
                </c:pt>
                <c:pt idx="4">
                  <c:v>0.33744268357210205</c:v>
                </c:pt>
                <c:pt idx="5">
                  <c:v>0.3469431778225891</c:v>
                </c:pt>
                <c:pt idx="6">
                  <c:v>0.35657016540391645</c:v>
                </c:pt>
                <c:pt idx="7">
                  <c:v>0.3574902886588775</c:v>
                </c:pt>
                <c:pt idx="8">
                  <c:v>0.3654982100657736</c:v>
                </c:pt>
                <c:pt idx="9">
                  <c:v>0.38594984078785677</c:v>
                </c:pt>
                <c:pt idx="10">
                  <c:v>0.39065334281142527</c:v>
                </c:pt>
                <c:pt idx="11">
                  <c:v>0.42150648558222115</c:v>
                </c:pt>
                <c:pt idx="12">
                  <c:v>0.34144839322911763</c:v>
                </c:pt>
                <c:pt idx="13">
                  <c:v>0.30591943302507529</c:v>
                </c:pt>
                <c:pt idx="14">
                  <c:v>0.30982371133422409</c:v>
                </c:pt>
                <c:pt idx="15">
                  <c:v>0.12933044207643449</c:v>
                </c:pt>
                <c:pt idx="16">
                  <c:v>0.11076635371636695</c:v>
                </c:pt>
                <c:pt idx="17">
                  <c:v>0.11984221032195647</c:v>
                </c:pt>
                <c:pt idx="18">
                  <c:v>0.14824306046566552</c:v>
                </c:pt>
                <c:pt idx="19">
                  <c:v>0.15456766886051052</c:v>
                </c:pt>
                <c:pt idx="20">
                  <c:v>0.15051280983610033</c:v>
                </c:pt>
                <c:pt idx="21">
                  <c:v>0.1811610355531745</c:v>
                </c:pt>
                <c:pt idx="22">
                  <c:v>0.19234233574013559</c:v>
                </c:pt>
                <c:pt idx="23">
                  <c:v>0.25146841356866401</c:v>
                </c:pt>
              </c:numCache>
            </c:numRef>
          </c:val>
        </c:ser>
        <c:ser>
          <c:idx val="13"/>
          <c:order val="13"/>
          <c:tx>
            <c:strRef>
              <c:f>'GRAPH %AVOID DEATHS'!$O$1:$O$2</c:f>
              <c:strCache>
                <c:ptCount val="1"/>
                <c:pt idx="0">
                  <c:v>Sum of 65-69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DEATHS'!$O$3:$O$31</c:f>
              <c:numCache>
                <c:formatCode>General</c:formatCode>
                <c:ptCount val="24"/>
                <c:pt idx="0">
                  <c:v>0.37949403088318845</c:v>
                </c:pt>
                <c:pt idx="1">
                  <c:v>0.37672600825964742</c:v>
                </c:pt>
                <c:pt idx="2">
                  <c:v>0.37699063113084208</c:v>
                </c:pt>
                <c:pt idx="3">
                  <c:v>0.29685472830923132</c:v>
                </c:pt>
                <c:pt idx="4">
                  <c:v>0.28506181830665694</c:v>
                </c:pt>
                <c:pt idx="5">
                  <c:v>0.30475393627441044</c:v>
                </c:pt>
                <c:pt idx="6">
                  <c:v>0.32658906025056977</c:v>
                </c:pt>
                <c:pt idx="7">
                  <c:v>0.35130198304959159</c:v>
                </c:pt>
                <c:pt idx="8">
                  <c:v>0.34614959501563058</c:v>
                </c:pt>
                <c:pt idx="9">
                  <c:v>0.36653426243312237</c:v>
                </c:pt>
                <c:pt idx="10">
                  <c:v>0.38511239690868998</c:v>
                </c:pt>
                <c:pt idx="11">
                  <c:v>0.43227526932822952</c:v>
                </c:pt>
                <c:pt idx="12">
                  <c:v>0.30350030031227199</c:v>
                </c:pt>
                <c:pt idx="13">
                  <c:v>0.27346241663254528</c:v>
                </c:pt>
                <c:pt idx="14">
                  <c:v>0.27228763868433992</c:v>
                </c:pt>
                <c:pt idx="15">
                  <c:v>0.10823978154469885</c:v>
                </c:pt>
                <c:pt idx="16">
                  <c:v>8.5688218265227128E-2</c:v>
                </c:pt>
                <c:pt idx="17">
                  <c:v>9.5631649144337375E-2</c:v>
                </c:pt>
                <c:pt idx="18">
                  <c:v>0.13130520944155219</c:v>
                </c:pt>
                <c:pt idx="19">
                  <c:v>0.17031911799003271</c:v>
                </c:pt>
                <c:pt idx="20">
                  <c:v>0.17227033604490591</c:v>
                </c:pt>
                <c:pt idx="21">
                  <c:v>0.19140036971620927</c:v>
                </c:pt>
                <c:pt idx="22">
                  <c:v>0.20457812023934013</c:v>
                </c:pt>
                <c:pt idx="23">
                  <c:v>0.2780135540423444</c:v>
                </c:pt>
              </c:numCache>
            </c:numRef>
          </c:val>
        </c:ser>
        <c:ser>
          <c:idx val="14"/>
          <c:order val="14"/>
          <c:tx>
            <c:strRef>
              <c:f>'GRAPH %AVOID DEATHS'!$P$1:$P$2</c:f>
              <c:strCache>
                <c:ptCount val="1"/>
                <c:pt idx="0">
                  <c:v>Sum of 70-74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DEATHS'!$P$3:$P$31</c:f>
              <c:numCache>
                <c:formatCode>General</c:formatCode>
                <c:ptCount val="24"/>
                <c:pt idx="0">
                  <c:v>0.29298715274156595</c:v>
                </c:pt>
                <c:pt idx="1">
                  <c:v>0.29321678722434502</c:v>
                </c:pt>
                <c:pt idx="2">
                  <c:v>0.2987453062399345</c:v>
                </c:pt>
                <c:pt idx="3">
                  <c:v>0.23792443585007389</c:v>
                </c:pt>
                <c:pt idx="4">
                  <c:v>0.21540098509092354</c:v>
                </c:pt>
                <c:pt idx="5">
                  <c:v>0.23936724383806743</c:v>
                </c:pt>
                <c:pt idx="6">
                  <c:v>0.26903131940543507</c:v>
                </c:pt>
                <c:pt idx="7">
                  <c:v>0.29945606839628519</c:v>
                </c:pt>
                <c:pt idx="8">
                  <c:v>0.32958755463413031</c:v>
                </c:pt>
                <c:pt idx="9">
                  <c:v>0.33409907161078245</c:v>
                </c:pt>
                <c:pt idx="10">
                  <c:v>0.350812057063347</c:v>
                </c:pt>
                <c:pt idx="11">
                  <c:v>0.4025586008596066</c:v>
                </c:pt>
                <c:pt idx="12">
                  <c:v>0.23796593287320322</c:v>
                </c:pt>
                <c:pt idx="13">
                  <c:v>0.21884363071955837</c:v>
                </c:pt>
                <c:pt idx="14">
                  <c:v>0.22221921291527594</c:v>
                </c:pt>
                <c:pt idx="15">
                  <c:v>9.9693815805281513E-2</c:v>
                </c:pt>
                <c:pt idx="16">
                  <c:v>6.7349253483974539E-2</c:v>
                </c:pt>
                <c:pt idx="17">
                  <c:v>7.3226373479235427E-2</c:v>
                </c:pt>
                <c:pt idx="18">
                  <c:v>0.10893153800288306</c:v>
                </c:pt>
                <c:pt idx="19">
                  <c:v>0.14484480874732567</c:v>
                </c:pt>
                <c:pt idx="20">
                  <c:v>0.19267605374470226</c:v>
                </c:pt>
                <c:pt idx="21">
                  <c:v>0.20267625848717494</c:v>
                </c:pt>
                <c:pt idx="22">
                  <c:v>0.21002693417233109</c:v>
                </c:pt>
                <c:pt idx="23">
                  <c:v>0.26997276394894421</c:v>
                </c:pt>
              </c:numCache>
            </c:numRef>
          </c:val>
        </c:ser>
        <c:ser>
          <c:idx val="15"/>
          <c:order val="15"/>
          <c:tx>
            <c:strRef>
              <c:f>'GRAPH %AVOID DEATHS'!$Q$1:$Q$2</c:f>
              <c:strCache>
                <c:ptCount val="1"/>
                <c:pt idx="0">
                  <c:v>Sum of 75-79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DEATHS'!$Q$3:$Q$31</c:f>
              <c:numCache>
                <c:formatCode>General</c:formatCode>
                <c:ptCount val="24"/>
                <c:pt idx="0">
                  <c:v>0.22789281129515554</c:v>
                </c:pt>
                <c:pt idx="1">
                  <c:v>0.22219646287240022</c:v>
                </c:pt>
                <c:pt idx="2">
                  <c:v>0.22674655122271326</c:v>
                </c:pt>
                <c:pt idx="3">
                  <c:v>0.18330982883963437</c:v>
                </c:pt>
                <c:pt idx="4">
                  <c:v>0.14949659509653598</c:v>
                </c:pt>
                <c:pt idx="5">
                  <c:v>0.17491663256938797</c:v>
                </c:pt>
                <c:pt idx="6">
                  <c:v>0.20417825885974802</c:v>
                </c:pt>
                <c:pt idx="7">
                  <c:v>0.2277217251763721</c:v>
                </c:pt>
                <c:pt idx="8">
                  <c:v>0.2660351717389241</c:v>
                </c:pt>
                <c:pt idx="9">
                  <c:v>0.29923561839993751</c:v>
                </c:pt>
                <c:pt idx="10">
                  <c:v>0.29598432343477443</c:v>
                </c:pt>
                <c:pt idx="11">
                  <c:v>0.33941253181129344</c:v>
                </c:pt>
                <c:pt idx="12">
                  <c:v>0.18308947090762134</c:v>
                </c:pt>
                <c:pt idx="13">
                  <c:v>0.17086706762956227</c:v>
                </c:pt>
                <c:pt idx="14">
                  <c:v>0.17322453889331049</c:v>
                </c:pt>
                <c:pt idx="15">
                  <c:v>9.6243530176290532E-2</c:v>
                </c:pt>
                <c:pt idx="16">
                  <c:v>6.1588222044110214E-2</c:v>
                </c:pt>
                <c:pt idx="17">
                  <c:v>6.9028221495020053E-2</c:v>
                </c:pt>
                <c:pt idx="18">
                  <c:v>9.3707475968351966E-2</c:v>
                </c:pt>
                <c:pt idx="19">
                  <c:v>0.11879891416274826</c:v>
                </c:pt>
                <c:pt idx="20">
                  <c:v>0.1677129905588878</c:v>
                </c:pt>
                <c:pt idx="21">
                  <c:v>0.20158286681811208</c:v>
                </c:pt>
                <c:pt idx="22">
                  <c:v>0.20152084144191418</c:v>
                </c:pt>
                <c:pt idx="23">
                  <c:v>0.24548696822415572</c:v>
                </c:pt>
              </c:numCache>
            </c:numRef>
          </c:val>
        </c:ser>
        <c:ser>
          <c:idx val="16"/>
          <c:order val="16"/>
          <c:tx>
            <c:strRef>
              <c:f>'GRAPH %AVOID DEATHS'!$R$1:$R$2</c:f>
              <c:strCache>
                <c:ptCount val="1"/>
                <c:pt idx="0">
                  <c:v>Sum of TOTAL</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DEATHS'!$R$3:$R$31</c:f>
              <c:numCache>
                <c:formatCode>General</c:formatCode>
                <c:ptCount val="24"/>
                <c:pt idx="0">
                  <c:v>0.59722673273317173</c:v>
                </c:pt>
                <c:pt idx="1">
                  <c:v>0.62495097394419152</c:v>
                </c:pt>
                <c:pt idx="2">
                  <c:v>0.64215172347255323</c:v>
                </c:pt>
                <c:pt idx="3">
                  <c:v>0.59626809280023796</c:v>
                </c:pt>
                <c:pt idx="4">
                  <c:v>0.57396259563135554</c:v>
                </c:pt>
                <c:pt idx="5">
                  <c:v>0.56551488459040888</c:v>
                </c:pt>
                <c:pt idx="6">
                  <c:v>0.56069080405063243</c:v>
                </c:pt>
                <c:pt idx="7">
                  <c:v>0.56774877131212931</c:v>
                </c:pt>
                <c:pt idx="8">
                  <c:v>0.56521145597207145</c:v>
                </c:pt>
                <c:pt idx="9">
                  <c:v>0.56095578080088737</c:v>
                </c:pt>
                <c:pt idx="10">
                  <c:v>0.54743275790132451</c:v>
                </c:pt>
                <c:pt idx="11">
                  <c:v>0.55030267996991267</c:v>
                </c:pt>
                <c:pt idx="12">
                  <c:v>0.52496058753231611</c:v>
                </c:pt>
                <c:pt idx="13">
                  <c:v>0.54329717177176506</c:v>
                </c:pt>
                <c:pt idx="14">
                  <c:v>0.56509484814626521</c:v>
                </c:pt>
                <c:pt idx="15">
                  <c:v>0.46314104518513399</c:v>
                </c:pt>
                <c:pt idx="16">
                  <c:v>0.43517769927413086</c:v>
                </c:pt>
                <c:pt idx="17">
                  <c:v>0.41107564226220117</c:v>
                </c:pt>
                <c:pt idx="18">
                  <c:v>0.4056597053670391</c:v>
                </c:pt>
                <c:pt idx="19">
                  <c:v>0.41380361659609938</c:v>
                </c:pt>
                <c:pt idx="20">
                  <c:v>0.39361990116767059</c:v>
                </c:pt>
                <c:pt idx="21">
                  <c:v>0.39250406858139292</c:v>
                </c:pt>
                <c:pt idx="22">
                  <c:v>0.37172392363448342</c:v>
                </c:pt>
                <c:pt idx="23">
                  <c:v>0.38816053014847696</c:v>
                </c:pt>
              </c:numCache>
            </c:numRef>
          </c:val>
        </c:ser>
        <c:dLbls>
          <c:showLegendKey val="0"/>
          <c:showVal val="0"/>
          <c:showCatName val="0"/>
          <c:showSerName val="0"/>
          <c:showPercent val="0"/>
          <c:showBubbleSize val="0"/>
        </c:dLbls>
        <c:gapWidth val="150"/>
        <c:axId val="50512640"/>
        <c:axId val="50514176"/>
      </c:barChart>
      <c:catAx>
        <c:axId val="50512640"/>
        <c:scaling>
          <c:orientation val="minMax"/>
        </c:scaling>
        <c:delete val="0"/>
        <c:axPos val="b"/>
        <c:majorTickMark val="out"/>
        <c:minorTickMark val="none"/>
        <c:tickLblPos val="nextTo"/>
        <c:txPr>
          <a:bodyPr/>
          <a:lstStyle/>
          <a:p>
            <a:pPr>
              <a:defRPr sz="700" baseline="0"/>
            </a:pPr>
            <a:endParaRPr lang="en-US"/>
          </a:p>
        </c:txPr>
        <c:crossAx val="50514176"/>
        <c:crosses val="autoZero"/>
        <c:auto val="1"/>
        <c:lblAlgn val="ctr"/>
        <c:lblOffset val="100"/>
        <c:noMultiLvlLbl val="0"/>
      </c:catAx>
      <c:valAx>
        <c:axId val="50514176"/>
        <c:scaling>
          <c:orientation val="minMax"/>
        </c:scaling>
        <c:delete val="0"/>
        <c:axPos val="l"/>
        <c:majorGridlines>
          <c:spPr>
            <a:ln w="0"/>
          </c:spPr>
        </c:majorGridlines>
        <c:numFmt formatCode="General" sourceLinked="1"/>
        <c:majorTickMark val="out"/>
        <c:minorTickMark val="none"/>
        <c:tickLblPos val="nextTo"/>
        <c:crossAx val="50512640"/>
        <c:crosses val="autoZero"/>
        <c:crossBetween val="between"/>
      </c:valAx>
    </c:plotArea>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pivotSource>
    <c:name>[Copy of BURDEN OF GHiE INTERACTIVE GRAPHS.xlsx]GRAPH AVOID DEATHS!PivotTable1</c:name>
    <c:fmtId val="8"/>
  </c:pivotSource>
  <c:chart>
    <c:autoTitleDeleted val="1"/>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pivotFmt>
      <c:pivotFmt>
        <c:idx val="5"/>
        <c:marker>
          <c:symbol val="none"/>
        </c:marker>
      </c:pivotFmt>
      <c:pivotFmt>
        <c:idx val="6"/>
        <c:marker>
          <c:symbol val="none"/>
        </c:marker>
      </c:pivotFmt>
      <c:pivotFmt>
        <c:idx val="7"/>
        <c:marker>
          <c:symbol val="none"/>
        </c:marker>
      </c:pivotFmt>
      <c:pivotFmt>
        <c:idx val="8"/>
        <c:marker>
          <c:symbol val="none"/>
        </c:marker>
      </c:pivotFmt>
      <c:pivotFmt>
        <c:idx val="9"/>
        <c:marker>
          <c:symbol val="none"/>
        </c:marker>
      </c:pivotFmt>
      <c:pivotFmt>
        <c:idx val="10"/>
        <c:marker>
          <c:symbol val="none"/>
        </c:marker>
      </c:pivotFmt>
      <c:pivotFmt>
        <c:idx val="11"/>
        <c:marker>
          <c:symbol val="none"/>
        </c:marker>
      </c:pivotFmt>
      <c:pivotFmt>
        <c:idx val="12"/>
        <c:marker>
          <c:symbol val="none"/>
        </c:marker>
      </c:pivotFmt>
      <c:pivotFmt>
        <c:idx val="13"/>
        <c:marker>
          <c:symbol val="none"/>
        </c:marker>
      </c:pivotFmt>
      <c:pivotFmt>
        <c:idx val="14"/>
        <c:marker>
          <c:symbol val="none"/>
        </c:marker>
      </c:pivotFmt>
      <c:pivotFmt>
        <c:idx val="15"/>
        <c:marker>
          <c:symbol val="none"/>
        </c:marker>
      </c:pivotFmt>
      <c:pivotFmt>
        <c:idx val="16"/>
        <c:marker>
          <c:symbol val="none"/>
        </c:marker>
      </c:pivotFmt>
      <c:pivotFmt>
        <c:idx val="17"/>
      </c:pivotFmt>
      <c:pivotFmt>
        <c:idx val="18"/>
      </c:pivotFmt>
      <c:pivotFmt>
        <c:idx val="19"/>
      </c:pivotFmt>
      <c:pivotFmt>
        <c:idx val="20"/>
      </c:pivotFmt>
      <c:pivotFmt>
        <c:idx val="21"/>
      </c:pivotFmt>
      <c:pivotFmt>
        <c:idx val="22"/>
      </c:pivotFmt>
      <c:pivotFmt>
        <c:idx val="23"/>
      </c:pivotFmt>
      <c:pivotFmt>
        <c:idx val="24"/>
      </c:pivotFmt>
      <c:pivotFmt>
        <c:idx val="25"/>
      </c:pivotFmt>
      <c:pivotFmt>
        <c:idx val="26"/>
      </c:pivotFmt>
      <c:pivotFmt>
        <c:idx val="27"/>
      </c:pivotFmt>
      <c:pivotFmt>
        <c:idx val="28"/>
      </c:pivotFmt>
      <c:pivotFmt>
        <c:idx val="29"/>
      </c:pivotFmt>
      <c:pivotFmt>
        <c:idx val="30"/>
      </c:pivotFmt>
      <c:pivotFmt>
        <c:idx val="31"/>
      </c:pivotFmt>
      <c:pivotFmt>
        <c:idx val="32"/>
      </c:pivotFmt>
      <c:pivotFmt>
        <c:idx val="33"/>
      </c:pivotFmt>
      <c:pivotFmt>
        <c:idx val="34"/>
        <c:marker>
          <c:symbol val="none"/>
        </c:marker>
      </c:pivotFmt>
      <c:pivotFmt>
        <c:idx val="35"/>
        <c:marker>
          <c:symbol val="none"/>
        </c:marker>
      </c:pivotFmt>
      <c:pivotFmt>
        <c:idx val="36"/>
        <c:marker>
          <c:symbol val="none"/>
        </c:marker>
      </c:pivotFmt>
      <c:pivotFmt>
        <c:idx val="37"/>
        <c:marker>
          <c:symbol val="none"/>
        </c:marker>
      </c:pivotFmt>
      <c:pivotFmt>
        <c:idx val="38"/>
        <c:marker>
          <c:symbol val="none"/>
        </c:marker>
      </c:pivotFmt>
      <c:pivotFmt>
        <c:idx val="39"/>
        <c:marker>
          <c:symbol val="none"/>
        </c:marker>
      </c:pivotFmt>
      <c:pivotFmt>
        <c:idx val="40"/>
        <c:marker>
          <c:symbol val="none"/>
        </c:marker>
      </c:pivotFmt>
      <c:pivotFmt>
        <c:idx val="41"/>
        <c:marker>
          <c:symbol val="none"/>
        </c:marker>
      </c:pivotFmt>
      <c:pivotFmt>
        <c:idx val="42"/>
        <c:marker>
          <c:symbol val="none"/>
        </c:marker>
      </c:pivotFmt>
      <c:pivotFmt>
        <c:idx val="43"/>
        <c:marker>
          <c:symbol val="none"/>
        </c:marker>
      </c:pivotFmt>
      <c:pivotFmt>
        <c:idx val="44"/>
        <c:marker>
          <c:symbol val="none"/>
        </c:marker>
      </c:pivotFmt>
      <c:pivotFmt>
        <c:idx val="45"/>
        <c:marker>
          <c:symbol val="none"/>
        </c:marker>
      </c:pivotFmt>
      <c:pivotFmt>
        <c:idx val="46"/>
        <c:marker>
          <c:symbol val="none"/>
        </c:marker>
      </c:pivotFmt>
      <c:pivotFmt>
        <c:idx val="47"/>
        <c:marker>
          <c:symbol val="none"/>
        </c:marker>
      </c:pivotFmt>
      <c:pivotFmt>
        <c:idx val="48"/>
        <c:marker>
          <c:symbol val="none"/>
        </c:marker>
      </c:pivotFmt>
      <c:pivotFmt>
        <c:idx val="49"/>
        <c:marker>
          <c:symbol val="none"/>
        </c:marker>
      </c:pivotFmt>
      <c:pivotFmt>
        <c:idx val="50"/>
        <c:marker>
          <c:symbol val="none"/>
        </c:marker>
      </c:pivotFmt>
    </c:pivotFmts>
    <c:plotArea>
      <c:layout>
        <c:manualLayout>
          <c:layoutTarget val="inner"/>
          <c:xMode val="edge"/>
          <c:yMode val="edge"/>
          <c:x val="5.7324946619782033E-2"/>
          <c:y val="3.315308012968967E-2"/>
          <c:w val="0.87237352628218789"/>
          <c:h val="0.60907750501775515"/>
        </c:manualLayout>
      </c:layout>
      <c:barChart>
        <c:barDir val="col"/>
        <c:grouping val="clustered"/>
        <c:varyColors val="0"/>
        <c:ser>
          <c:idx val="0"/>
          <c:order val="0"/>
          <c:tx>
            <c:strRef>
              <c:f>'GRAPH AVOID DEATHS'!$B$1:$B$2</c:f>
              <c:strCache>
                <c:ptCount val="1"/>
                <c:pt idx="0">
                  <c:v>Sum of 0-4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DEATHS'!$B$3:$B$31</c:f>
              <c:numCache>
                <c:formatCode>General</c:formatCode>
                <c:ptCount val="24"/>
                <c:pt idx="0">
                  <c:v>6990336.4554733541</c:v>
                </c:pt>
                <c:pt idx="1">
                  <c:v>7323536.2644781964</c:v>
                </c:pt>
                <c:pt idx="2">
                  <c:v>7578334.1748429202</c:v>
                </c:pt>
                <c:pt idx="3">
                  <c:v>6443663.9796488434</c:v>
                </c:pt>
                <c:pt idx="4">
                  <c:v>6023862.2584512252</c:v>
                </c:pt>
                <c:pt idx="5">
                  <c:v>5556523.4772557998</c:v>
                </c:pt>
                <c:pt idx="6">
                  <c:v>5260269.4347342113</c:v>
                </c:pt>
                <c:pt idx="7">
                  <c:v>5099119.1974776983</c:v>
                </c:pt>
                <c:pt idx="8">
                  <c:v>4778517.8479553135</c:v>
                </c:pt>
                <c:pt idx="9">
                  <c:v>4298787.1893338365</c:v>
                </c:pt>
                <c:pt idx="10">
                  <c:v>3754017.1165388427</c:v>
                </c:pt>
                <c:pt idx="11">
                  <c:v>3329009.6399899116</c:v>
                </c:pt>
                <c:pt idx="12">
                  <c:v>6719090.2701381342</c:v>
                </c:pt>
                <c:pt idx="13">
                  <c:v>7275452.3505010698</c:v>
                </c:pt>
                <c:pt idx="14">
                  <c:v>7777159.6116568893</c:v>
                </c:pt>
                <c:pt idx="15">
                  <c:v>6572896.7658736557</c:v>
                </c:pt>
                <c:pt idx="16">
                  <c:v>6508964.5606844854</c:v>
                </c:pt>
                <c:pt idx="17">
                  <c:v>5997012.7870663162</c:v>
                </c:pt>
                <c:pt idx="18">
                  <c:v>5640049.6961476896</c:v>
                </c:pt>
                <c:pt idx="19">
                  <c:v>5435440.2346604718</c:v>
                </c:pt>
                <c:pt idx="20">
                  <c:v>5148179.6697525904</c:v>
                </c:pt>
                <c:pt idx="21">
                  <c:v>4672521.2606228869</c:v>
                </c:pt>
                <c:pt idx="22">
                  <c:v>4126785.7371907481</c:v>
                </c:pt>
                <c:pt idx="23">
                  <c:v>3692050.2720013736</c:v>
                </c:pt>
              </c:numCache>
            </c:numRef>
          </c:val>
        </c:ser>
        <c:ser>
          <c:idx val="1"/>
          <c:order val="1"/>
          <c:tx>
            <c:strRef>
              <c:f>'GRAPH AVOID DEATHS'!$C$1:$C$2</c:f>
              <c:strCache>
                <c:ptCount val="1"/>
                <c:pt idx="0">
                  <c:v>Sum of 5-9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DEATHS'!$C$3:$C$31</c:f>
              <c:numCache>
                <c:formatCode>General</c:formatCode>
                <c:ptCount val="24"/>
                <c:pt idx="0">
                  <c:v>663758.63526525209</c:v>
                </c:pt>
                <c:pt idx="1">
                  <c:v>732951.13690130541</c:v>
                </c:pt>
                <c:pt idx="2">
                  <c:v>773358.59427121701</c:v>
                </c:pt>
                <c:pt idx="3">
                  <c:v>589877.33462613099</c:v>
                </c:pt>
                <c:pt idx="4">
                  <c:v>591833.15443992091</c:v>
                </c:pt>
                <c:pt idx="5">
                  <c:v>516912.28286779241</c:v>
                </c:pt>
                <c:pt idx="6">
                  <c:v>463886.7596022138</c:v>
                </c:pt>
                <c:pt idx="7">
                  <c:v>450118.55944802298</c:v>
                </c:pt>
                <c:pt idx="8">
                  <c:v>441023.10216935974</c:v>
                </c:pt>
                <c:pt idx="9">
                  <c:v>404741.93738606182</c:v>
                </c:pt>
                <c:pt idx="10">
                  <c:v>366892.28773982002</c:v>
                </c:pt>
                <c:pt idx="11">
                  <c:v>331269.41473084426</c:v>
                </c:pt>
                <c:pt idx="12">
                  <c:v>572543.34589297173</c:v>
                </c:pt>
                <c:pt idx="13">
                  <c:v>659479.50551296899</c:v>
                </c:pt>
                <c:pt idx="14">
                  <c:v>743890.18156042823</c:v>
                </c:pt>
                <c:pt idx="15">
                  <c:v>532286.05446633417</c:v>
                </c:pt>
                <c:pt idx="16">
                  <c:v>559102.00099050987</c:v>
                </c:pt>
                <c:pt idx="17">
                  <c:v>500235.70186327555</c:v>
                </c:pt>
                <c:pt idx="18">
                  <c:v>445715.54243800574</c:v>
                </c:pt>
                <c:pt idx="19">
                  <c:v>430680.51656337082</c:v>
                </c:pt>
                <c:pt idx="20">
                  <c:v>433404.2382884181</c:v>
                </c:pt>
                <c:pt idx="21">
                  <c:v>403301.82210689806</c:v>
                </c:pt>
                <c:pt idx="22">
                  <c:v>362866.30047341081</c:v>
                </c:pt>
                <c:pt idx="23">
                  <c:v>335456.01022834715</c:v>
                </c:pt>
              </c:numCache>
            </c:numRef>
          </c:val>
        </c:ser>
        <c:ser>
          <c:idx val="2"/>
          <c:order val="2"/>
          <c:tx>
            <c:strRef>
              <c:f>'GRAPH AVOID DEATHS'!$D$1:$D$2</c:f>
              <c:strCache>
                <c:ptCount val="1"/>
                <c:pt idx="0">
                  <c:v>Sum of 10-14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DEATHS'!$D$3:$D$31</c:f>
              <c:numCache>
                <c:formatCode>General</c:formatCode>
                <c:ptCount val="24"/>
                <c:pt idx="0">
                  <c:v>427407.82623343705</c:v>
                </c:pt>
                <c:pt idx="1">
                  <c:v>419448.05445925146</c:v>
                </c:pt>
                <c:pt idx="2">
                  <c:v>471288.08639148349</c:v>
                </c:pt>
                <c:pt idx="3">
                  <c:v>369641.97387070407</c:v>
                </c:pt>
                <c:pt idx="4">
                  <c:v>344477.69565039</c:v>
                </c:pt>
                <c:pt idx="5">
                  <c:v>319883.85182558792</c:v>
                </c:pt>
                <c:pt idx="6">
                  <c:v>293950.22716871626</c:v>
                </c:pt>
                <c:pt idx="7">
                  <c:v>287598.77261753817</c:v>
                </c:pt>
                <c:pt idx="8">
                  <c:v>283643.55461706221</c:v>
                </c:pt>
                <c:pt idx="9">
                  <c:v>278999.77565150434</c:v>
                </c:pt>
                <c:pt idx="10">
                  <c:v>275402.10834512458</c:v>
                </c:pt>
                <c:pt idx="11">
                  <c:v>263103.2993078017</c:v>
                </c:pt>
                <c:pt idx="12">
                  <c:v>413945.35646408622</c:v>
                </c:pt>
                <c:pt idx="13">
                  <c:v>406172.91696296202</c:v>
                </c:pt>
                <c:pt idx="14">
                  <c:v>520579.18410749157</c:v>
                </c:pt>
                <c:pt idx="15">
                  <c:v>316659.27368238114</c:v>
                </c:pt>
                <c:pt idx="16">
                  <c:v>311003.65424016665</c:v>
                </c:pt>
                <c:pt idx="17">
                  <c:v>303506.77449208283</c:v>
                </c:pt>
                <c:pt idx="18">
                  <c:v>282940.53272084205</c:v>
                </c:pt>
                <c:pt idx="19">
                  <c:v>268559.91015603661</c:v>
                </c:pt>
                <c:pt idx="20">
                  <c:v>263033.64896260493</c:v>
                </c:pt>
                <c:pt idx="21">
                  <c:v>263244.88919464452</c:v>
                </c:pt>
                <c:pt idx="22">
                  <c:v>258383.99530836116</c:v>
                </c:pt>
                <c:pt idx="23">
                  <c:v>258355.14099079263</c:v>
                </c:pt>
              </c:numCache>
            </c:numRef>
          </c:val>
        </c:ser>
        <c:ser>
          <c:idx val="3"/>
          <c:order val="3"/>
          <c:tx>
            <c:strRef>
              <c:f>'GRAPH AVOID DEATHS'!$E$1:$E$2</c:f>
              <c:strCache>
                <c:ptCount val="1"/>
                <c:pt idx="0">
                  <c:v>Sum of 15-19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DEATHS'!$E$3:$E$31</c:f>
              <c:numCache>
                <c:formatCode>General</c:formatCode>
                <c:ptCount val="24"/>
                <c:pt idx="0">
                  <c:v>402916.05239579134</c:v>
                </c:pt>
                <c:pt idx="1">
                  <c:v>377463.09640529461</c:v>
                </c:pt>
                <c:pt idx="2">
                  <c:v>363581.25315935747</c:v>
                </c:pt>
                <c:pt idx="3">
                  <c:v>310592.51324750006</c:v>
                </c:pt>
                <c:pt idx="4">
                  <c:v>273913.34388769139</c:v>
                </c:pt>
                <c:pt idx="5">
                  <c:v>279954.76356960007</c:v>
                </c:pt>
                <c:pt idx="6">
                  <c:v>271862.59514632943</c:v>
                </c:pt>
                <c:pt idx="7">
                  <c:v>277530.9337791751</c:v>
                </c:pt>
                <c:pt idx="8">
                  <c:v>277507.61019640323</c:v>
                </c:pt>
                <c:pt idx="9">
                  <c:v>276511.98098419281</c:v>
                </c:pt>
                <c:pt idx="10">
                  <c:v>280091.77262586728</c:v>
                </c:pt>
                <c:pt idx="11">
                  <c:v>270210.99828312208</c:v>
                </c:pt>
                <c:pt idx="12">
                  <c:v>406087.15902167314</c:v>
                </c:pt>
                <c:pt idx="13">
                  <c:v>373758.79161668161</c:v>
                </c:pt>
                <c:pt idx="14">
                  <c:v>403655.1390595322</c:v>
                </c:pt>
                <c:pt idx="15">
                  <c:v>232855.65079014288</c:v>
                </c:pt>
                <c:pt idx="16">
                  <c:v>181324.70048344141</c:v>
                </c:pt>
                <c:pt idx="17">
                  <c:v>194018.39375611575</c:v>
                </c:pt>
                <c:pt idx="18">
                  <c:v>223658.64695165592</c:v>
                </c:pt>
                <c:pt idx="19">
                  <c:v>226250.78725323587</c:v>
                </c:pt>
                <c:pt idx="20">
                  <c:v>203673.3450000138</c:v>
                </c:pt>
                <c:pt idx="21">
                  <c:v>210150.86234490093</c:v>
                </c:pt>
                <c:pt idx="22">
                  <c:v>219159.96876566383</c:v>
                </c:pt>
                <c:pt idx="23">
                  <c:v>233574.45895731432</c:v>
                </c:pt>
              </c:numCache>
            </c:numRef>
          </c:val>
        </c:ser>
        <c:ser>
          <c:idx val="4"/>
          <c:order val="4"/>
          <c:tx>
            <c:strRef>
              <c:f>'GRAPH AVOID DEATHS'!$F$1:$F$2</c:f>
              <c:strCache>
                <c:ptCount val="1"/>
                <c:pt idx="0">
                  <c:v>Sum of 20-24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DEATHS'!$F$3:$F$31</c:f>
              <c:numCache>
                <c:formatCode>General</c:formatCode>
                <c:ptCount val="24"/>
                <c:pt idx="0">
                  <c:v>436521.27193627704</c:v>
                </c:pt>
                <c:pt idx="1">
                  <c:v>423136.49565509328</c:v>
                </c:pt>
                <c:pt idx="2">
                  <c:v>398918.69451836427</c:v>
                </c:pt>
                <c:pt idx="3">
                  <c:v>330206.26838268945</c:v>
                </c:pt>
                <c:pt idx="4">
                  <c:v>302826.06526649906</c:v>
                </c:pt>
                <c:pt idx="5">
                  <c:v>317827.22814241203</c:v>
                </c:pt>
                <c:pt idx="6">
                  <c:v>312685.00028810557</c:v>
                </c:pt>
                <c:pt idx="7">
                  <c:v>327172.96344770497</c:v>
                </c:pt>
                <c:pt idx="8">
                  <c:v>339362.53243611299</c:v>
                </c:pt>
                <c:pt idx="9">
                  <c:v>350245.90524824819</c:v>
                </c:pt>
                <c:pt idx="10">
                  <c:v>354889.91543260263</c:v>
                </c:pt>
                <c:pt idx="11">
                  <c:v>331840.61874227796</c:v>
                </c:pt>
                <c:pt idx="12">
                  <c:v>415669.65978379804</c:v>
                </c:pt>
                <c:pt idx="13">
                  <c:v>397573.147800248</c:v>
                </c:pt>
                <c:pt idx="14">
                  <c:v>406121.63192264811</c:v>
                </c:pt>
                <c:pt idx="15">
                  <c:v>249818.75027846405</c:v>
                </c:pt>
                <c:pt idx="16">
                  <c:v>177247.79667118643</c:v>
                </c:pt>
                <c:pt idx="17">
                  <c:v>181012.07380278278</c:v>
                </c:pt>
                <c:pt idx="18">
                  <c:v>239415.88413891057</c:v>
                </c:pt>
                <c:pt idx="19">
                  <c:v>253598.92101011408</c:v>
                </c:pt>
                <c:pt idx="20">
                  <c:v>223211.32398627466</c:v>
                </c:pt>
                <c:pt idx="21">
                  <c:v>235280.84078236934</c:v>
                </c:pt>
                <c:pt idx="22">
                  <c:v>240801.4990401472</c:v>
                </c:pt>
                <c:pt idx="23">
                  <c:v>246815.36813734239</c:v>
                </c:pt>
              </c:numCache>
            </c:numRef>
          </c:val>
        </c:ser>
        <c:ser>
          <c:idx val="5"/>
          <c:order val="5"/>
          <c:tx>
            <c:strRef>
              <c:f>'GRAPH AVOID DEATHS'!$G$1:$G$2</c:f>
              <c:strCache>
                <c:ptCount val="1"/>
                <c:pt idx="0">
                  <c:v>Sum of 25-29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DEATHS'!$G$3:$G$31</c:f>
              <c:numCache>
                <c:formatCode>General</c:formatCode>
                <c:ptCount val="24"/>
                <c:pt idx="0">
                  <c:v>415728.47058055137</c:v>
                </c:pt>
                <c:pt idx="1">
                  <c:v>415638.58272158302</c:v>
                </c:pt>
                <c:pt idx="2">
                  <c:v>408083.0869734594</c:v>
                </c:pt>
                <c:pt idx="3">
                  <c:v>350435.69492571033</c:v>
                </c:pt>
                <c:pt idx="4">
                  <c:v>291931.84954741166</c:v>
                </c:pt>
                <c:pt idx="5">
                  <c:v>297957.23443540849</c:v>
                </c:pt>
                <c:pt idx="6">
                  <c:v>297274.01669889782</c:v>
                </c:pt>
                <c:pt idx="7">
                  <c:v>310324.61169326957</c:v>
                </c:pt>
                <c:pt idx="8">
                  <c:v>337352.8164572441</c:v>
                </c:pt>
                <c:pt idx="9">
                  <c:v>383587.92151321511</c:v>
                </c:pt>
                <c:pt idx="10">
                  <c:v>412096.13670048129</c:v>
                </c:pt>
                <c:pt idx="11">
                  <c:v>368555.00091518485</c:v>
                </c:pt>
                <c:pt idx="12">
                  <c:v>384324.47095977858</c:v>
                </c:pt>
                <c:pt idx="13">
                  <c:v>374875.28989699762</c:v>
                </c:pt>
                <c:pt idx="14">
                  <c:v>386815.6948907646</c:v>
                </c:pt>
                <c:pt idx="15">
                  <c:v>265202.55744775</c:v>
                </c:pt>
                <c:pt idx="16">
                  <c:v>189275.26045354834</c:v>
                </c:pt>
                <c:pt idx="17">
                  <c:v>184520.9529161083</c:v>
                </c:pt>
                <c:pt idx="18">
                  <c:v>224523.00587094072</c:v>
                </c:pt>
                <c:pt idx="19">
                  <c:v>244178.3397443782</c:v>
                </c:pt>
                <c:pt idx="20">
                  <c:v>225992.49040482257</c:v>
                </c:pt>
                <c:pt idx="21">
                  <c:v>279088.73083448538</c:v>
                </c:pt>
                <c:pt idx="22">
                  <c:v>288420.92582786549</c:v>
                </c:pt>
                <c:pt idx="23">
                  <c:v>264132.94410112902</c:v>
                </c:pt>
              </c:numCache>
            </c:numRef>
          </c:val>
        </c:ser>
        <c:ser>
          <c:idx val="6"/>
          <c:order val="6"/>
          <c:tx>
            <c:strRef>
              <c:f>'GRAPH AVOID DEATHS'!$H$1:$H$2</c:f>
              <c:strCache>
                <c:ptCount val="1"/>
                <c:pt idx="0">
                  <c:v>Sum of 30-34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DEATHS'!$H$3:$H$31</c:f>
              <c:numCache>
                <c:formatCode>General</c:formatCode>
                <c:ptCount val="24"/>
                <c:pt idx="0">
                  <c:v>411957.47420984821</c:v>
                </c:pt>
                <c:pt idx="1">
                  <c:v>404978.9170980964</c:v>
                </c:pt>
                <c:pt idx="2">
                  <c:v>405216.96300522762</c:v>
                </c:pt>
                <c:pt idx="3">
                  <c:v>352859.58950086276</c:v>
                </c:pt>
                <c:pt idx="4">
                  <c:v>282745.82586124481</c:v>
                </c:pt>
                <c:pt idx="5">
                  <c:v>263328.59849662846</c:v>
                </c:pt>
                <c:pt idx="6">
                  <c:v>260389.51489408122</c:v>
                </c:pt>
                <c:pt idx="7">
                  <c:v>275735.75897814112</c:v>
                </c:pt>
                <c:pt idx="8">
                  <c:v>297635.42694144504</c:v>
                </c:pt>
                <c:pt idx="9">
                  <c:v>358976.38976829016</c:v>
                </c:pt>
                <c:pt idx="10">
                  <c:v>421388.58275554108</c:v>
                </c:pt>
                <c:pt idx="11">
                  <c:v>384301.33795449138</c:v>
                </c:pt>
                <c:pt idx="12">
                  <c:v>368155.11040138581</c:v>
                </c:pt>
                <c:pt idx="13">
                  <c:v>351553.98998582538</c:v>
                </c:pt>
                <c:pt idx="14">
                  <c:v>365886.17886751576</c:v>
                </c:pt>
                <c:pt idx="15">
                  <c:v>226845.45296246227</c:v>
                </c:pt>
                <c:pt idx="16">
                  <c:v>179598.70441915747</c:v>
                </c:pt>
                <c:pt idx="17">
                  <c:v>181743.59022074062</c:v>
                </c:pt>
                <c:pt idx="18">
                  <c:v>198358.18781386307</c:v>
                </c:pt>
                <c:pt idx="19">
                  <c:v>217014.75785535836</c:v>
                </c:pt>
                <c:pt idx="20">
                  <c:v>191338.05178935677</c:v>
                </c:pt>
                <c:pt idx="21">
                  <c:v>274060.41213697614</c:v>
                </c:pt>
                <c:pt idx="22">
                  <c:v>318722.718883653</c:v>
                </c:pt>
                <c:pt idx="23">
                  <c:v>296219.39779361442</c:v>
                </c:pt>
              </c:numCache>
            </c:numRef>
          </c:val>
        </c:ser>
        <c:ser>
          <c:idx val="7"/>
          <c:order val="7"/>
          <c:tx>
            <c:strRef>
              <c:f>'GRAPH AVOID DEATHS'!$I$1:$I$2</c:f>
              <c:strCache>
                <c:ptCount val="1"/>
                <c:pt idx="0">
                  <c:v>Sum of 35-39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DEATHS'!$I$3:$I$31</c:f>
              <c:numCache>
                <c:formatCode>General</c:formatCode>
                <c:ptCount val="24"/>
                <c:pt idx="0">
                  <c:v>449676.91085110046</c:v>
                </c:pt>
                <c:pt idx="1">
                  <c:v>433432.27409644553</c:v>
                </c:pt>
                <c:pt idx="2">
                  <c:v>426111.06813098287</c:v>
                </c:pt>
                <c:pt idx="3">
                  <c:v>333820.48321990366</c:v>
                </c:pt>
                <c:pt idx="4">
                  <c:v>274400.2422916831</c:v>
                </c:pt>
                <c:pt idx="5">
                  <c:v>246044.95360665902</c:v>
                </c:pt>
                <c:pt idx="6">
                  <c:v>234001.06960990516</c:v>
                </c:pt>
                <c:pt idx="7">
                  <c:v>247798.16132372725</c:v>
                </c:pt>
                <c:pt idx="8">
                  <c:v>265214.84125240543</c:v>
                </c:pt>
                <c:pt idx="9">
                  <c:v>312960.85069348506</c:v>
                </c:pt>
                <c:pt idx="10">
                  <c:v>376266.22626317898</c:v>
                </c:pt>
                <c:pt idx="11">
                  <c:v>366832.11536698544</c:v>
                </c:pt>
                <c:pt idx="12">
                  <c:v>397658.95064888021</c:v>
                </c:pt>
                <c:pt idx="13">
                  <c:v>380348.86746063718</c:v>
                </c:pt>
                <c:pt idx="14">
                  <c:v>397891.13148294936</c:v>
                </c:pt>
                <c:pt idx="15">
                  <c:v>213243.61449377681</c:v>
                </c:pt>
                <c:pt idx="16">
                  <c:v>170272.34357297592</c:v>
                </c:pt>
                <c:pt idx="17">
                  <c:v>162445.96256457031</c:v>
                </c:pt>
                <c:pt idx="18">
                  <c:v>185044.51525701708</c:v>
                </c:pt>
                <c:pt idx="19">
                  <c:v>201471.28250353574</c:v>
                </c:pt>
                <c:pt idx="20">
                  <c:v>168336.20558284727</c:v>
                </c:pt>
                <c:pt idx="21">
                  <c:v>240805.50191691099</c:v>
                </c:pt>
                <c:pt idx="22">
                  <c:v>294700.76600367844</c:v>
                </c:pt>
                <c:pt idx="23">
                  <c:v>323216.79728472029</c:v>
                </c:pt>
              </c:numCache>
            </c:numRef>
          </c:val>
        </c:ser>
        <c:ser>
          <c:idx val="8"/>
          <c:order val="8"/>
          <c:tx>
            <c:strRef>
              <c:f>'GRAPH AVOID DEATHS'!$J$1:$J$2</c:f>
              <c:strCache>
                <c:ptCount val="1"/>
                <c:pt idx="0">
                  <c:v>Sum of 40-44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DEATHS'!$J$3:$J$31</c:f>
              <c:numCache>
                <c:formatCode>General</c:formatCode>
                <c:ptCount val="24"/>
                <c:pt idx="0">
                  <c:v>474613.02947132522</c:v>
                </c:pt>
                <c:pt idx="1">
                  <c:v>449694.03595461039</c:v>
                </c:pt>
                <c:pt idx="2">
                  <c:v>437973.66689139057</c:v>
                </c:pt>
                <c:pt idx="3">
                  <c:v>298676.97679077246</c:v>
                </c:pt>
                <c:pt idx="4">
                  <c:v>254385.00007157295</c:v>
                </c:pt>
                <c:pt idx="5">
                  <c:v>233044.77261403191</c:v>
                </c:pt>
                <c:pt idx="6">
                  <c:v>221825.77758465445</c:v>
                </c:pt>
                <c:pt idx="7">
                  <c:v>231179.81105914721</c:v>
                </c:pt>
                <c:pt idx="8">
                  <c:v>240757.29327734522</c:v>
                </c:pt>
                <c:pt idx="9">
                  <c:v>275782.85348935623</c:v>
                </c:pt>
                <c:pt idx="10">
                  <c:v>312861.62032174529</c:v>
                </c:pt>
                <c:pt idx="11">
                  <c:v>320178.10649565049</c:v>
                </c:pt>
                <c:pt idx="12">
                  <c:v>454262.2783387393</c:v>
                </c:pt>
                <c:pt idx="13">
                  <c:v>435281.09072930849</c:v>
                </c:pt>
                <c:pt idx="14">
                  <c:v>477525.23073970305</c:v>
                </c:pt>
                <c:pt idx="15">
                  <c:v>214980.00714418461</c:v>
                </c:pt>
                <c:pt idx="16">
                  <c:v>164963.30866174289</c:v>
                </c:pt>
                <c:pt idx="17">
                  <c:v>142262.36838631192</c:v>
                </c:pt>
                <c:pt idx="18">
                  <c:v>161988.24071565169</c:v>
                </c:pt>
                <c:pt idx="19">
                  <c:v>205318.71244871087</c:v>
                </c:pt>
                <c:pt idx="20">
                  <c:v>167370.89458089042</c:v>
                </c:pt>
                <c:pt idx="21">
                  <c:v>208376.61315027374</c:v>
                </c:pt>
                <c:pt idx="22">
                  <c:v>219505.78687638222</c:v>
                </c:pt>
                <c:pt idx="23">
                  <c:v>287150.78281399264</c:v>
                </c:pt>
              </c:numCache>
            </c:numRef>
          </c:val>
        </c:ser>
        <c:ser>
          <c:idx val="9"/>
          <c:order val="9"/>
          <c:tx>
            <c:strRef>
              <c:f>'GRAPH AVOID DEATHS'!$K$1:$K$2</c:f>
              <c:strCache>
                <c:ptCount val="1"/>
                <c:pt idx="0">
                  <c:v>Sum of 45-49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DEATHS'!$K$3:$K$31</c:f>
              <c:numCache>
                <c:formatCode>General</c:formatCode>
                <c:ptCount val="24"/>
                <c:pt idx="0">
                  <c:v>439194.58751674125</c:v>
                </c:pt>
                <c:pt idx="1">
                  <c:v>426477.51435300632</c:v>
                </c:pt>
                <c:pt idx="2">
                  <c:v>413878.62322345428</c:v>
                </c:pt>
                <c:pt idx="3">
                  <c:v>280203.42145738174</c:v>
                </c:pt>
                <c:pt idx="4">
                  <c:v>245424.99883052468</c:v>
                </c:pt>
                <c:pt idx="5">
                  <c:v>228952.88023726607</c:v>
                </c:pt>
                <c:pt idx="6">
                  <c:v>229078.83489378198</c:v>
                </c:pt>
                <c:pt idx="7">
                  <c:v>240582.73304108245</c:v>
                </c:pt>
                <c:pt idx="8">
                  <c:v>246361.8260412527</c:v>
                </c:pt>
                <c:pt idx="9">
                  <c:v>268511.45869081543</c:v>
                </c:pt>
                <c:pt idx="10">
                  <c:v>281510.12275292363</c:v>
                </c:pt>
                <c:pt idx="11">
                  <c:v>289267.09079483349</c:v>
                </c:pt>
                <c:pt idx="12">
                  <c:v>474814.25342397514</c:v>
                </c:pt>
                <c:pt idx="13">
                  <c:v>459713.38170245336</c:v>
                </c:pt>
                <c:pt idx="14">
                  <c:v>521270.59691087733</c:v>
                </c:pt>
                <c:pt idx="15">
                  <c:v>202956.29768536548</c:v>
                </c:pt>
                <c:pt idx="16">
                  <c:v>169320.87624612302</c:v>
                </c:pt>
                <c:pt idx="17">
                  <c:v>132869.34045922756</c:v>
                </c:pt>
                <c:pt idx="18">
                  <c:v>145535.10577149905</c:v>
                </c:pt>
                <c:pt idx="19">
                  <c:v>200781.64941515028</c:v>
                </c:pt>
                <c:pt idx="20">
                  <c:v>200803.71133737609</c:v>
                </c:pt>
                <c:pt idx="21">
                  <c:v>204238.93051077408</c:v>
                </c:pt>
                <c:pt idx="22">
                  <c:v>151494.71866177319</c:v>
                </c:pt>
                <c:pt idx="23">
                  <c:v>224068.20969713124</c:v>
                </c:pt>
              </c:numCache>
            </c:numRef>
          </c:val>
        </c:ser>
        <c:ser>
          <c:idx val="10"/>
          <c:order val="10"/>
          <c:tx>
            <c:strRef>
              <c:f>'GRAPH AVOID DEATHS'!$L$1:$L$2</c:f>
              <c:strCache>
                <c:ptCount val="1"/>
                <c:pt idx="0">
                  <c:v>Sum of 50-54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DEATHS'!$L$3:$L$31</c:f>
              <c:numCache>
                <c:formatCode>General</c:formatCode>
                <c:ptCount val="24"/>
                <c:pt idx="0">
                  <c:v>399280.28085957869</c:v>
                </c:pt>
                <c:pt idx="1">
                  <c:v>401519.86829010252</c:v>
                </c:pt>
                <c:pt idx="2">
                  <c:v>403646.02231190546</c:v>
                </c:pt>
                <c:pt idx="3">
                  <c:v>305097.06857206911</c:v>
                </c:pt>
                <c:pt idx="4">
                  <c:v>263512.18024767505</c:v>
                </c:pt>
                <c:pt idx="5">
                  <c:v>249840.78234276053</c:v>
                </c:pt>
                <c:pt idx="6">
                  <c:v>257004.2543161537</c:v>
                </c:pt>
                <c:pt idx="7">
                  <c:v>283197.21922257351</c:v>
                </c:pt>
                <c:pt idx="8">
                  <c:v>288867.21996637166</c:v>
                </c:pt>
                <c:pt idx="9">
                  <c:v>309463.79505990748</c:v>
                </c:pt>
                <c:pt idx="10">
                  <c:v>300839.74969532969</c:v>
                </c:pt>
                <c:pt idx="11">
                  <c:v>313778.14627799136</c:v>
                </c:pt>
                <c:pt idx="12">
                  <c:v>453235.13562186796</c:v>
                </c:pt>
                <c:pt idx="13">
                  <c:v>440590.7861203762</c:v>
                </c:pt>
                <c:pt idx="14">
                  <c:v>505354.74506994599</c:v>
                </c:pt>
                <c:pt idx="15">
                  <c:v>197041.48760195915</c:v>
                </c:pt>
                <c:pt idx="16">
                  <c:v>173075.77543512918</c:v>
                </c:pt>
                <c:pt idx="17">
                  <c:v>145219.92103761079</c:v>
                </c:pt>
                <c:pt idx="18">
                  <c:v>147107.00172114521</c:v>
                </c:pt>
                <c:pt idx="19">
                  <c:v>196051.51147309988</c:v>
                </c:pt>
                <c:pt idx="20">
                  <c:v>211969.79457398207</c:v>
                </c:pt>
                <c:pt idx="21">
                  <c:v>260647.32305179239</c:v>
                </c:pt>
                <c:pt idx="22">
                  <c:v>167946.60564968287</c:v>
                </c:pt>
                <c:pt idx="23">
                  <c:v>212434.98730634898</c:v>
                </c:pt>
              </c:numCache>
            </c:numRef>
          </c:val>
        </c:ser>
        <c:ser>
          <c:idx val="11"/>
          <c:order val="11"/>
          <c:tx>
            <c:strRef>
              <c:f>'GRAPH AVOID DEATHS'!$M$1:$M$2</c:f>
              <c:strCache>
                <c:ptCount val="1"/>
                <c:pt idx="0">
                  <c:v>Sum of 55-59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DEATHS'!$M$3:$M$31</c:f>
              <c:numCache>
                <c:formatCode>General</c:formatCode>
                <c:ptCount val="24"/>
                <c:pt idx="0">
                  <c:v>422497.18580259877</c:v>
                </c:pt>
                <c:pt idx="1">
                  <c:v>426641.28258697619</c:v>
                </c:pt>
                <c:pt idx="2">
                  <c:v>444385.35883798369</c:v>
                </c:pt>
                <c:pt idx="3">
                  <c:v>353857.68880869297</c:v>
                </c:pt>
                <c:pt idx="4">
                  <c:v>310042.0312630377</c:v>
                </c:pt>
                <c:pt idx="5">
                  <c:v>305992.87059847324</c:v>
                </c:pt>
                <c:pt idx="6">
                  <c:v>315699.65312747995</c:v>
                </c:pt>
                <c:pt idx="7">
                  <c:v>350021.13892350846</c:v>
                </c:pt>
                <c:pt idx="8">
                  <c:v>369946.34574164695</c:v>
                </c:pt>
                <c:pt idx="9">
                  <c:v>391422.65089615202</c:v>
                </c:pt>
                <c:pt idx="10">
                  <c:v>387740.21143005381</c:v>
                </c:pt>
                <c:pt idx="11">
                  <c:v>412349.69761182158</c:v>
                </c:pt>
                <c:pt idx="12">
                  <c:v>456428.15570788021</c:v>
                </c:pt>
                <c:pt idx="13">
                  <c:v>433945.72940684034</c:v>
                </c:pt>
                <c:pt idx="14">
                  <c:v>505534.89920280984</c:v>
                </c:pt>
                <c:pt idx="15">
                  <c:v>201823.24138414432</c:v>
                </c:pt>
                <c:pt idx="16">
                  <c:v>163988.193264506</c:v>
                </c:pt>
                <c:pt idx="17">
                  <c:v>175498.5364552103</c:v>
                </c:pt>
                <c:pt idx="18">
                  <c:v>181787.77866008785</c:v>
                </c:pt>
                <c:pt idx="19">
                  <c:v>213275.44945074487</c:v>
                </c:pt>
                <c:pt idx="20">
                  <c:v>230873.68863316198</c:v>
                </c:pt>
                <c:pt idx="21">
                  <c:v>296063.54681152909</c:v>
                </c:pt>
                <c:pt idx="22">
                  <c:v>282682.71415917447</c:v>
                </c:pt>
                <c:pt idx="23">
                  <c:v>303730.16056414059</c:v>
                </c:pt>
              </c:numCache>
            </c:numRef>
          </c:val>
        </c:ser>
        <c:ser>
          <c:idx val="12"/>
          <c:order val="12"/>
          <c:tx>
            <c:strRef>
              <c:f>'GRAPH AVOID DEATHS'!$N$1:$N$2</c:f>
              <c:strCache>
                <c:ptCount val="1"/>
                <c:pt idx="0">
                  <c:v>Sum of 60-64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DEATHS'!$N$3:$N$31</c:f>
              <c:numCache>
                <c:formatCode>General</c:formatCode>
                <c:ptCount val="24"/>
                <c:pt idx="0">
                  <c:v>507200.71275817323</c:v>
                </c:pt>
                <c:pt idx="1">
                  <c:v>491321.7536651619</c:v>
                </c:pt>
                <c:pt idx="2">
                  <c:v>507668.42228715855</c:v>
                </c:pt>
                <c:pt idx="3">
                  <c:v>389143.67420276417</c:v>
                </c:pt>
                <c:pt idx="4">
                  <c:v>375840.69146699191</c:v>
                </c:pt>
                <c:pt idx="5">
                  <c:v>379043.33207563299</c:v>
                </c:pt>
                <c:pt idx="6">
                  <c:v>405052.65422372159</c:v>
                </c:pt>
                <c:pt idx="7">
                  <c:v>440821.56093749276</c:v>
                </c:pt>
                <c:pt idx="8">
                  <c:v>474688.60733366315</c:v>
                </c:pt>
                <c:pt idx="9">
                  <c:v>520585.5867178787</c:v>
                </c:pt>
                <c:pt idx="10">
                  <c:v>521590.49885757617</c:v>
                </c:pt>
                <c:pt idx="11">
                  <c:v>575976.72606521181</c:v>
                </c:pt>
                <c:pt idx="12">
                  <c:v>500536.91636825056</c:v>
                </c:pt>
                <c:pt idx="13">
                  <c:v>451014.08328231145</c:v>
                </c:pt>
                <c:pt idx="14">
                  <c:v>507463.72681989259</c:v>
                </c:pt>
                <c:pt idx="15">
                  <c:v>187484.75480310936</c:v>
                </c:pt>
                <c:pt idx="16">
                  <c:v>165844.90094855969</c:v>
                </c:pt>
                <c:pt idx="17">
                  <c:v>180151.60424437784</c:v>
                </c:pt>
                <c:pt idx="18">
                  <c:v>234940.22740947324</c:v>
                </c:pt>
                <c:pt idx="19">
                  <c:v>272994.04716625251</c:v>
                </c:pt>
                <c:pt idx="20">
                  <c:v>293071.19828773459</c:v>
                </c:pt>
                <c:pt idx="21">
                  <c:v>367488.3852860473</c:v>
                </c:pt>
                <c:pt idx="22">
                  <c:v>377335.19389470632</c:v>
                </c:pt>
                <c:pt idx="23">
                  <c:v>507395.36210990045</c:v>
                </c:pt>
              </c:numCache>
            </c:numRef>
          </c:val>
        </c:ser>
        <c:ser>
          <c:idx val="13"/>
          <c:order val="13"/>
          <c:tx>
            <c:strRef>
              <c:f>'GRAPH AVOID DEATHS'!$O$1:$O$2</c:f>
              <c:strCache>
                <c:ptCount val="1"/>
                <c:pt idx="0">
                  <c:v>Sum of 65-69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DEATHS'!$O$3:$O$31</c:f>
              <c:numCache>
                <c:formatCode>General</c:formatCode>
                <c:ptCount val="24"/>
                <c:pt idx="0">
                  <c:v>521657.12467920757</c:v>
                </c:pt>
                <c:pt idx="1">
                  <c:v>508039.81070947798</c:v>
                </c:pt>
                <c:pt idx="2">
                  <c:v>518859.74543800065</c:v>
                </c:pt>
                <c:pt idx="3">
                  <c:v>391470.40466999332</c:v>
                </c:pt>
                <c:pt idx="4">
                  <c:v>393540.26886761806</c:v>
                </c:pt>
                <c:pt idx="5">
                  <c:v>435353.06622387178</c:v>
                </c:pt>
                <c:pt idx="6">
                  <c:v>474720.3215796689</c:v>
                </c:pt>
                <c:pt idx="7">
                  <c:v>535158.68629445974</c:v>
                </c:pt>
                <c:pt idx="8">
                  <c:v>584145.23367806035</c:v>
                </c:pt>
                <c:pt idx="9">
                  <c:v>653381.26385974186</c:v>
                </c:pt>
                <c:pt idx="10">
                  <c:v>695965.41886098241</c:v>
                </c:pt>
                <c:pt idx="11">
                  <c:v>781890.77520046104</c:v>
                </c:pt>
                <c:pt idx="12">
                  <c:v>463123.85525910894</c:v>
                </c:pt>
                <c:pt idx="13">
                  <c:v>421852.03877214657</c:v>
                </c:pt>
                <c:pt idx="14">
                  <c:v>454165.9245129585</c:v>
                </c:pt>
                <c:pt idx="15">
                  <c:v>169687.80859901273</c:v>
                </c:pt>
                <c:pt idx="16">
                  <c:v>145265.48838538694</c:v>
                </c:pt>
                <c:pt idx="17">
                  <c:v>172429.92645379604</c:v>
                </c:pt>
                <c:pt idx="18">
                  <c:v>243636.52724733931</c:v>
                </c:pt>
                <c:pt idx="19">
                  <c:v>333516.13767837064</c:v>
                </c:pt>
                <c:pt idx="20">
                  <c:v>388787.58436753449</c:v>
                </c:pt>
                <c:pt idx="21">
                  <c:v>469321.28599878587</c:v>
                </c:pt>
                <c:pt idx="22">
                  <c:v>503011.85400085186</c:v>
                </c:pt>
                <c:pt idx="23">
                  <c:v>684209.70539277641</c:v>
                </c:pt>
              </c:numCache>
            </c:numRef>
          </c:val>
        </c:ser>
        <c:ser>
          <c:idx val="14"/>
          <c:order val="14"/>
          <c:tx>
            <c:strRef>
              <c:f>'GRAPH AVOID DEATHS'!$P$1:$P$2</c:f>
              <c:strCache>
                <c:ptCount val="1"/>
                <c:pt idx="0">
                  <c:v>Sum of 70-74</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DEATHS'!$P$3:$P$31</c:f>
              <c:numCache>
                <c:formatCode>General</c:formatCode>
                <c:ptCount val="24"/>
                <c:pt idx="0">
                  <c:v>420752.75591938582</c:v>
                </c:pt>
                <c:pt idx="1">
                  <c:v>427615.34059970861</c:v>
                </c:pt>
                <c:pt idx="2">
                  <c:v>449885.15734443348</c:v>
                </c:pt>
                <c:pt idx="3">
                  <c:v>352591.45151959662</c:v>
                </c:pt>
                <c:pt idx="4">
                  <c:v>340545.64025357971</c:v>
                </c:pt>
                <c:pt idx="5">
                  <c:v>407754.44012634503</c:v>
                </c:pt>
                <c:pt idx="6">
                  <c:v>494719.48719783546</c:v>
                </c:pt>
                <c:pt idx="7">
                  <c:v>559995.48494713963</c:v>
                </c:pt>
                <c:pt idx="8">
                  <c:v>652993.43101105373</c:v>
                </c:pt>
                <c:pt idx="9">
                  <c:v>740912.2001848931</c:v>
                </c:pt>
                <c:pt idx="10">
                  <c:v>802078.30471784645</c:v>
                </c:pt>
                <c:pt idx="11">
                  <c:v>947668.7575922918</c:v>
                </c:pt>
                <c:pt idx="12">
                  <c:v>336126.73740383983</c:v>
                </c:pt>
                <c:pt idx="13">
                  <c:v>319362.88718166592</c:v>
                </c:pt>
                <c:pt idx="14">
                  <c:v>345320.96808557195</c:v>
                </c:pt>
                <c:pt idx="15">
                  <c:v>151045.40246987139</c:v>
                </c:pt>
                <c:pt idx="16">
                  <c:v>113728.899330342</c:v>
                </c:pt>
                <c:pt idx="17">
                  <c:v>138050.37208832131</c:v>
                </c:pt>
                <c:pt idx="18">
                  <c:v>225174.71334067284</c:v>
                </c:pt>
                <c:pt idx="19">
                  <c:v>308369.55722371192</c:v>
                </c:pt>
                <c:pt idx="20">
                  <c:v>444197.64788047073</c:v>
                </c:pt>
                <c:pt idx="21">
                  <c:v>533883.395537148</c:v>
                </c:pt>
                <c:pt idx="22">
                  <c:v>579404.11766212771</c:v>
                </c:pt>
                <c:pt idx="23">
                  <c:v>775808.90695302002</c:v>
                </c:pt>
              </c:numCache>
            </c:numRef>
          </c:val>
        </c:ser>
        <c:ser>
          <c:idx val="15"/>
          <c:order val="15"/>
          <c:tx>
            <c:strRef>
              <c:f>'GRAPH AVOID DEATHS'!$Q$1:$Q$2</c:f>
              <c:strCache>
                <c:ptCount val="1"/>
                <c:pt idx="0">
                  <c:v>Sum of 75-79</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DEATHS'!$Q$3:$Q$31</c:f>
              <c:numCache>
                <c:formatCode>General</c:formatCode>
                <c:ptCount val="24"/>
                <c:pt idx="0">
                  <c:v>304035.17236247414</c:v>
                </c:pt>
                <c:pt idx="1">
                  <c:v>306043.94239112572</c:v>
                </c:pt>
                <c:pt idx="2">
                  <c:v>335762.34766060254</c:v>
                </c:pt>
                <c:pt idx="3">
                  <c:v>278783.05033221538</c:v>
                </c:pt>
                <c:pt idx="4">
                  <c:v>239285.3862856382</c:v>
                </c:pt>
                <c:pt idx="5">
                  <c:v>312355.27761119371</c:v>
                </c:pt>
                <c:pt idx="6">
                  <c:v>412635.56316172332</c:v>
                </c:pt>
                <c:pt idx="7">
                  <c:v>499917.86763444985</c:v>
                </c:pt>
                <c:pt idx="8">
                  <c:v>596926.73875387432</c:v>
                </c:pt>
                <c:pt idx="9">
                  <c:v>717221.27608955093</c:v>
                </c:pt>
                <c:pt idx="10">
                  <c:v>779339.33253593929</c:v>
                </c:pt>
                <c:pt idx="11">
                  <c:v>942186.51555102551</c:v>
                </c:pt>
                <c:pt idx="12">
                  <c:v>211970.44346331974</c:v>
                </c:pt>
                <c:pt idx="13">
                  <c:v>206271.88593846746</c:v>
                </c:pt>
                <c:pt idx="14">
                  <c:v>224967.36691399012</c:v>
                </c:pt>
                <c:pt idx="15">
                  <c:v>126283.23405326865</c:v>
                </c:pt>
                <c:pt idx="16">
                  <c:v>88231.644112080146</c:v>
                </c:pt>
                <c:pt idx="17">
                  <c:v>113828.08947106004</c:v>
                </c:pt>
                <c:pt idx="18">
                  <c:v>178764.68363959901</c:v>
                </c:pt>
                <c:pt idx="19">
                  <c:v>249576.48915900625</c:v>
                </c:pt>
                <c:pt idx="20">
                  <c:v>372184.44228092174</c:v>
                </c:pt>
                <c:pt idx="21">
                  <c:v>485974.0804461565</c:v>
                </c:pt>
                <c:pt idx="22">
                  <c:v>538945.80679386039</c:v>
                </c:pt>
                <c:pt idx="23">
                  <c:v>720098.118097667</c:v>
                </c:pt>
              </c:numCache>
            </c:numRef>
          </c:val>
        </c:ser>
        <c:ser>
          <c:idx val="16"/>
          <c:order val="16"/>
          <c:tx>
            <c:strRef>
              <c:f>'GRAPH AVOID DEATHS'!$R$1:$R$2</c:f>
              <c:strCache>
                <c:ptCount val="1"/>
                <c:pt idx="0">
                  <c:v>Sum of total</c:v>
                </c:pt>
              </c:strCache>
            </c:strRef>
          </c:tx>
          <c:invertIfNegative val="0"/>
          <c:cat>
            <c:multiLvlStrRef>
              <c:f>'GRAPH AVOID DEATHS'!$A$3:$A$31</c:f>
              <c:multiLvlStrCache>
                <c:ptCount val="24"/>
                <c:lvl>
                  <c:pt idx="0">
                    <c:v>1950-1955</c:v>
                  </c:pt>
                  <c:pt idx="1">
                    <c:v>1955-1960</c:v>
                  </c:pt>
                  <c:pt idx="2">
                    <c:v>1960-1965</c:v>
                  </c:pt>
                  <c:pt idx="3">
                    <c:v>1965-1970</c:v>
                  </c:pt>
                  <c:pt idx="4">
                    <c:v>1970-1975</c:v>
                  </c:pt>
                  <c:pt idx="5">
                    <c:v>1975-1980</c:v>
                  </c:pt>
                  <c:pt idx="6">
                    <c:v>1980-1985</c:v>
                  </c:pt>
                  <c:pt idx="7">
                    <c:v>1985-1990</c:v>
                  </c:pt>
                  <c:pt idx="8">
                    <c:v>1990-1995</c:v>
                  </c:pt>
                  <c:pt idx="9">
                    <c:v>1995-2000</c:v>
                  </c:pt>
                  <c:pt idx="10">
                    <c:v>2000-2005</c:v>
                  </c:pt>
                  <c:pt idx="11">
                    <c:v>2005-2010</c:v>
                  </c:pt>
                  <c:pt idx="12">
                    <c:v>1950-1955</c:v>
                  </c:pt>
                  <c:pt idx="13">
                    <c:v>1955-1960</c:v>
                  </c:pt>
                  <c:pt idx="14">
                    <c:v>1960-1965</c:v>
                  </c:pt>
                  <c:pt idx="15">
                    <c:v>1965-1970</c:v>
                  </c:pt>
                  <c:pt idx="16">
                    <c:v>1970-1975</c:v>
                  </c:pt>
                  <c:pt idx="17">
                    <c:v>1975-1980</c:v>
                  </c:pt>
                  <c:pt idx="18">
                    <c:v>1980-1985</c:v>
                  </c:pt>
                  <c:pt idx="19">
                    <c:v>1985-1990</c:v>
                  </c:pt>
                  <c:pt idx="20">
                    <c:v>1990-1995</c:v>
                  </c:pt>
                  <c:pt idx="21">
                    <c:v>1995-2000</c:v>
                  </c:pt>
                  <c:pt idx="22">
                    <c:v>2000-2005</c:v>
                  </c:pt>
                  <c:pt idx="23">
                    <c:v>2005-2010</c:v>
                  </c:pt>
                </c:lvl>
                <c:lvl>
                  <c:pt idx="0">
                    <c:v>WORLD</c:v>
                  </c:pt>
                  <c:pt idx="12">
                    <c:v>WORLD</c:v>
                  </c:pt>
                </c:lvl>
                <c:lvl>
                  <c:pt idx="0">
                    <c:v>FEMALE</c:v>
                  </c:pt>
                  <c:pt idx="12">
                    <c:v>MALE</c:v>
                  </c:pt>
                </c:lvl>
              </c:multiLvlStrCache>
            </c:multiLvlStrRef>
          </c:cat>
          <c:val>
            <c:numRef>
              <c:f>'GRAPH AVOID DEATHS'!$R$3:$R$31</c:f>
              <c:numCache>
                <c:formatCode>General</c:formatCode>
                <c:ptCount val="24"/>
                <c:pt idx="0">
                  <c:v>13687533.946315097</c:v>
                </c:pt>
                <c:pt idx="1">
                  <c:v>13967938.370365435</c:v>
                </c:pt>
                <c:pt idx="2">
                  <c:v>14336951.265287941</c:v>
                </c:pt>
                <c:pt idx="3">
                  <c:v>11730921.57377583</c:v>
                </c:pt>
                <c:pt idx="4">
                  <c:v>10808566.632682705</c:v>
                </c:pt>
                <c:pt idx="5">
                  <c:v>10350769.812029462</c:v>
                </c:pt>
                <c:pt idx="6">
                  <c:v>10205055.16422748</c:v>
                </c:pt>
                <c:pt idx="7">
                  <c:v>10416273.460825132</c:v>
                </c:pt>
                <c:pt idx="8">
                  <c:v>10474944.427828614</c:v>
                </c:pt>
                <c:pt idx="9">
                  <c:v>10542093.035567129</c:v>
                </c:pt>
                <c:pt idx="10">
                  <c:v>10322969.405573854</c:v>
                </c:pt>
                <c:pt idx="11">
                  <c:v>10228418.240879906</c:v>
                </c:pt>
                <c:pt idx="12">
                  <c:v>13027972.09889769</c:v>
                </c:pt>
                <c:pt idx="13">
                  <c:v>13387246.742870959</c:v>
                </c:pt>
                <c:pt idx="14">
                  <c:v>14543602.211803969</c:v>
                </c:pt>
                <c:pt idx="15">
                  <c:v>10061110.353735883</c:v>
                </c:pt>
                <c:pt idx="16">
                  <c:v>9461208.1078993417</c:v>
                </c:pt>
                <c:pt idx="17">
                  <c:v>8904806.3952779081</c:v>
                </c:pt>
                <c:pt idx="18">
                  <c:v>8958640.2898443937</c:v>
                </c:pt>
                <c:pt idx="19">
                  <c:v>9257078.3037615474</c:v>
                </c:pt>
                <c:pt idx="20">
                  <c:v>9166427.9357090015</c:v>
                </c:pt>
                <c:pt idx="21">
                  <c:v>9404447.8807325792</c:v>
                </c:pt>
                <c:pt idx="22">
                  <c:v>8930168.7091920879</c:v>
                </c:pt>
                <c:pt idx="23">
                  <c:v>9364716.6224296093</c:v>
                </c:pt>
              </c:numCache>
            </c:numRef>
          </c:val>
        </c:ser>
        <c:dLbls>
          <c:showLegendKey val="0"/>
          <c:showVal val="0"/>
          <c:showCatName val="0"/>
          <c:showSerName val="0"/>
          <c:showPercent val="0"/>
          <c:showBubbleSize val="0"/>
        </c:dLbls>
        <c:gapWidth val="150"/>
        <c:axId val="50170880"/>
        <c:axId val="50176768"/>
      </c:barChart>
      <c:catAx>
        <c:axId val="50170880"/>
        <c:scaling>
          <c:orientation val="minMax"/>
        </c:scaling>
        <c:delete val="0"/>
        <c:axPos val="b"/>
        <c:majorTickMark val="none"/>
        <c:minorTickMark val="none"/>
        <c:tickLblPos val="nextTo"/>
        <c:txPr>
          <a:bodyPr/>
          <a:lstStyle/>
          <a:p>
            <a:pPr>
              <a:defRPr sz="700" baseline="0"/>
            </a:pPr>
            <a:endParaRPr lang="en-US"/>
          </a:p>
        </c:txPr>
        <c:crossAx val="50176768"/>
        <c:crosses val="autoZero"/>
        <c:auto val="1"/>
        <c:lblAlgn val="ctr"/>
        <c:lblOffset val="100"/>
        <c:noMultiLvlLbl val="0"/>
      </c:catAx>
      <c:valAx>
        <c:axId val="50176768"/>
        <c:scaling>
          <c:orientation val="minMax"/>
        </c:scaling>
        <c:delete val="0"/>
        <c:axPos val="l"/>
        <c:numFmt formatCode="General" sourceLinked="1"/>
        <c:majorTickMark val="none"/>
        <c:minorTickMark val="none"/>
        <c:tickLblPos val="nextTo"/>
        <c:txPr>
          <a:bodyPr/>
          <a:lstStyle/>
          <a:p>
            <a:pPr>
              <a:defRPr sz="700" baseline="0"/>
            </a:pPr>
            <a:endParaRPr lang="en-US"/>
          </a:p>
        </c:txPr>
        <c:crossAx val="50170880"/>
        <c:crosses val="autoZero"/>
        <c:crossBetween val="between"/>
      </c:valAx>
    </c:plotArea>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Visible val="1"/>
      </c14:pivotOptions>
    </c:ext>
  </c:extLst>
</c:chartSpace>
</file>

<file path=ppt/diagrams/colors1.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BA14D8-9C8A-4A37-9232-50AE72FB2347}" type="doc">
      <dgm:prSet loTypeId="urn:microsoft.com/office/officeart/2005/8/layout/pyramid2" loCatId="list" qsTypeId="urn:microsoft.com/office/officeart/2005/8/quickstyle/simple1#2" qsCatId="simple" csTypeId="urn:microsoft.com/office/officeart/2005/8/colors/accent1_2#2" csCatId="accent1" phldr="1"/>
      <dgm:spPr/>
    </dgm:pt>
    <dgm:pt modelId="{CD1F1AC7-B9FB-4998-9B36-1C025E65310D}">
      <dgm:prSet phldrT="[Text]" custT="1"/>
      <dgm:spPr/>
      <dgm:t>
        <a:bodyPr/>
        <a:lstStyle/>
        <a:p>
          <a:r>
            <a:rPr lang="en-US" sz="1600" dirty="0" err="1" smtClean="0"/>
            <a:t>Potencial</a:t>
          </a:r>
          <a:endParaRPr lang="en-US" sz="1600" dirty="0" smtClean="0"/>
        </a:p>
        <a:p>
          <a:r>
            <a:rPr lang="en-US" sz="1600" dirty="0" err="1" smtClean="0"/>
            <a:t>Psicosocial-Fisico</a:t>
          </a:r>
          <a:endParaRPr lang="en-US" sz="1600" dirty="0"/>
        </a:p>
      </dgm:t>
    </dgm:pt>
    <dgm:pt modelId="{88EF0101-DC30-4394-8806-B3771F6A255A}" type="parTrans" cxnId="{CC08B975-986A-4321-8B8D-46B414802DBB}">
      <dgm:prSet/>
      <dgm:spPr/>
      <dgm:t>
        <a:bodyPr/>
        <a:lstStyle/>
        <a:p>
          <a:endParaRPr lang="en-US"/>
        </a:p>
      </dgm:t>
    </dgm:pt>
    <dgm:pt modelId="{5AF99013-B14A-4D2A-B475-7823C62186E5}" type="sibTrans" cxnId="{CC08B975-986A-4321-8B8D-46B414802DBB}">
      <dgm:prSet/>
      <dgm:spPr/>
      <dgm:t>
        <a:bodyPr/>
        <a:lstStyle/>
        <a:p>
          <a:endParaRPr lang="en-US"/>
        </a:p>
      </dgm:t>
    </dgm:pt>
    <dgm:pt modelId="{0C949DD6-8BB1-42C8-A59F-50630FAD7DFD}">
      <dgm:prSet phldrT="[Text]" custT="1"/>
      <dgm:spPr/>
      <dgm:t>
        <a:bodyPr/>
        <a:lstStyle/>
        <a:p>
          <a:r>
            <a:rPr lang="en-US" sz="1300" dirty="0" err="1" smtClean="0"/>
            <a:t>Necesidades</a:t>
          </a:r>
          <a:r>
            <a:rPr lang="en-US" sz="1300" dirty="0" smtClean="0"/>
            <a:t> de </a:t>
          </a:r>
          <a:r>
            <a:rPr lang="en-US" sz="1300" dirty="0" err="1" smtClean="0"/>
            <a:t>seguridad</a:t>
          </a:r>
          <a:r>
            <a:rPr lang="en-US" sz="1300" dirty="0" smtClean="0"/>
            <a:t>/</a:t>
          </a:r>
          <a:r>
            <a:rPr lang="en-US" sz="1300" dirty="0" err="1" smtClean="0"/>
            <a:t>proteccion</a:t>
          </a:r>
          <a:r>
            <a:rPr lang="en-US" sz="1300" dirty="0" smtClean="0"/>
            <a:t> de </a:t>
          </a:r>
          <a:r>
            <a:rPr lang="en-US" sz="1300" dirty="0" err="1" smtClean="0"/>
            <a:t>riesgos</a:t>
          </a:r>
          <a:endParaRPr lang="en-US" sz="1300" dirty="0" smtClean="0"/>
        </a:p>
      </dgm:t>
    </dgm:pt>
    <dgm:pt modelId="{D50A2D32-FD3E-4311-832A-EFBB76993A2C}" type="parTrans" cxnId="{F741DCAD-D724-4B03-A43D-27DDDAB1DABB}">
      <dgm:prSet/>
      <dgm:spPr/>
      <dgm:t>
        <a:bodyPr/>
        <a:lstStyle/>
        <a:p>
          <a:endParaRPr lang="en-US"/>
        </a:p>
      </dgm:t>
    </dgm:pt>
    <dgm:pt modelId="{6A980D46-A916-49C3-8B81-4F5ED92EDCAE}" type="sibTrans" cxnId="{F741DCAD-D724-4B03-A43D-27DDDAB1DABB}">
      <dgm:prSet/>
      <dgm:spPr/>
      <dgm:t>
        <a:bodyPr/>
        <a:lstStyle/>
        <a:p>
          <a:endParaRPr lang="en-US"/>
        </a:p>
      </dgm:t>
    </dgm:pt>
    <dgm:pt modelId="{8AF8B165-0ED9-42D7-A1E4-9D3D5BD31359}">
      <dgm:prSet phldrT="[Text]" custT="1"/>
      <dgm:spPr/>
      <dgm:t>
        <a:bodyPr/>
        <a:lstStyle/>
        <a:p>
          <a:r>
            <a:rPr lang="en-US" sz="1600" dirty="0" err="1" smtClean="0"/>
            <a:t>Necesidades</a:t>
          </a:r>
          <a:r>
            <a:rPr lang="en-US" sz="1600" dirty="0" smtClean="0"/>
            <a:t> </a:t>
          </a:r>
          <a:r>
            <a:rPr lang="en-US" sz="1600" dirty="0" err="1" smtClean="0"/>
            <a:t>basicas</a:t>
          </a:r>
          <a:endParaRPr lang="en-US" sz="1600" dirty="0" smtClean="0"/>
        </a:p>
      </dgm:t>
    </dgm:pt>
    <dgm:pt modelId="{8CC1712A-A256-4220-A07E-F30E28540612}" type="parTrans" cxnId="{1441DB14-2CA7-42E9-8870-80BF8B14D00F}">
      <dgm:prSet/>
      <dgm:spPr/>
      <dgm:t>
        <a:bodyPr/>
        <a:lstStyle/>
        <a:p>
          <a:endParaRPr lang="en-US"/>
        </a:p>
      </dgm:t>
    </dgm:pt>
    <dgm:pt modelId="{623F4798-45AF-40BD-B907-B623B4469983}" type="sibTrans" cxnId="{1441DB14-2CA7-42E9-8870-80BF8B14D00F}">
      <dgm:prSet/>
      <dgm:spPr/>
      <dgm:t>
        <a:bodyPr/>
        <a:lstStyle/>
        <a:p>
          <a:endParaRPr lang="en-US"/>
        </a:p>
      </dgm:t>
    </dgm:pt>
    <dgm:pt modelId="{AEA1AEE4-5E86-455F-A0F9-6DFEB197B538}" type="pres">
      <dgm:prSet presAssocID="{7BBA14D8-9C8A-4A37-9232-50AE72FB2347}" presName="compositeShape" presStyleCnt="0">
        <dgm:presLayoutVars>
          <dgm:dir/>
          <dgm:resizeHandles/>
        </dgm:presLayoutVars>
      </dgm:prSet>
      <dgm:spPr/>
    </dgm:pt>
    <dgm:pt modelId="{2A4EF791-EC03-4E3C-8282-C532107770A2}" type="pres">
      <dgm:prSet presAssocID="{7BBA14D8-9C8A-4A37-9232-50AE72FB2347}" presName="pyramid" presStyleLbl="node1" presStyleIdx="0" presStyleCnt="1" custLinFactNeighborX="269" custLinFactNeighborY="-4521"/>
      <dgm:spPr/>
      <dgm:t>
        <a:bodyPr/>
        <a:lstStyle/>
        <a:p>
          <a:endParaRPr lang="en-US"/>
        </a:p>
      </dgm:t>
    </dgm:pt>
    <dgm:pt modelId="{36F1386E-FAB7-45E6-8215-EF1834A90E84}" type="pres">
      <dgm:prSet presAssocID="{7BBA14D8-9C8A-4A37-9232-50AE72FB2347}" presName="theList" presStyleCnt="0"/>
      <dgm:spPr/>
    </dgm:pt>
    <dgm:pt modelId="{97E3F529-EDBB-4F6D-8212-F88E5BC3F50C}" type="pres">
      <dgm:prSet presAssocID="{CD1F1AC7-B9FB-4998-9B36-1C025E65310D}" presName="aNode" presStyleLbl="fgAcc1" presStyleIdx="0" presStyleCnt="3" custLinFactY="49694" custLinFactNeighborX="-48098" custLinFactNeighborY="100000">
        <dgm:presLayoutVars>
          <dgm:bulletEnabled val="1"/>
        </dgm:presLayoutVars>
      </dgm:prSet>
      <dgm:spPr/>
      <dgm:t>
        <a:bodyPr/>
        <a:lstStyle/>
        <a:p>
          <a:endParaRPr lang="en-US"/>
        </a:p>
      </dgm:t>
    </dgm:pt>
    <dgm:pt modelId="{2DB5718D-E7A3-4638-8A48-4DA6DED1705C}" type="pres">
      <dgm:prSet presAssocID="{CD1F1AC7-B9FB-4998-9B36-1C025E65310D}" presName="aSpace" presStyleCnt="0"/>
      <dgm:spPr/>
    </dgm:pt>
    <dgm:pt modelId="{BE1C59DB-2578-424F-B9C5-8FBB544B0AA0}" type="pres">
      <dgm:prSet presAssocID="{0C949DD6-8BB1-42C8-A59F-50630FAD7DFD}" presName="aNode" presStyleLbl="fgAcc1" presStyleIdx="1" presStyleCnt="3" custLinFactY="42020" custLinFactNeighborX="-46326" custLinFactNeighborY="100000">
        <dgm:presLayoutVars>
          <dgm:bulletEnabled val="1"/>
        </dgm:presLayoutVars>
      </dgm:prSet>
      <dgm:spPr/>
      <dgm:t>
        <a:bodyPr/>
        <a:lstStyle/>
        <a:p>
          <a:endParaRPr lang="en-US"/>
        </a:p>
      </dgm:t>
    </dgm:pt>
    <dgm:pt modelId="{9084CDE6-0F3E-4136-9573-80809A50A842}" type="pres">
      <dgm:prSet presAssocID="{0C949DD6-8BB1-42C8-A59F-50630FAD7DFD}" presName="aSpace" presStyleCnt="0"/>
      <dgm:spPr/>
    </dgm:pt>
    <dgm:pt modelId="{DFEDF507-9D26-4205-8890-10692CD89F1E}" type="pres">
      <dgm:prSet presAssocID="{8AF8B165-0ED9-42D7-A1E4-9D3D5BD31359}" presName="aNode" presStyleLbl="fgAcc1" presStyleIdx="2" presStyleCnt="3" custLinFactY="32471" custLinFactNeighborX="-45636" custLinFactNeighborY="100000">
        <dgm:presLayoutVars>
          <dgm:bulletEnabled val="1"/>
        </dgm:presLayoutVars>
      </dgm:prSet>
      <dgm:spPr/>
      <dgm:t>
        <a:bodyPr/>
        <a:lstStyle/>
        <a:p>
          <a:endParaRPr lang="en-US"/>
        </a:p>
      </dgm:t>
    </dgm:pt>
    <dgm:pt modelId="{BCEEC556-39F3-454B-8080-BB8DFD1A555D}" type="pres">
      <dgm:prSet presAssocID="{8AF8B165-0ED9-42D7-A1E4-9D3D5BD31359}" presName="aSpace" presStyleCnt="0"/>
      <dgm:spPr/>
    </dgm:pt>
  </dgm:ptLst>
  <dgm:cxnLst>
    <dgm:cxn modelId="{712D2D1E-265B-401D-BB44-F57A0C68A7F5}" type="presOf" srcId="{8AF8B165-0ED9-42D7-A1E4-9D3D5BD31359}" destId="{DFEDF507-9D26-4205-8890-10692CD89F1E}" srcOrd="0" destOrd="0" presId="urn:microsoft.com/office/officeart/2005/8/layout/pyramid2"/>
    <dgm:cxn modelId="{6F55ACB0-54EA-416D-A38A-3683B72DE7F4}" type="presOf" srcId="{7BBA14D8-9C8A-4A37-9232-50AE72FB2347}" destId="{AEA1AEE4-5E86-455F-A0F9-6DFEB197B538}" srcOrd="0" destOrd="0" presId="urn:microsoft.com/office/officeart/2005/8/layout/pyramid2"/>
    <dgm:cxn modelId="{737E40F3-2531-4D07-8047-3C165C8BD215}" type="presOf" srcId="{CD1F1AC7-B9FB-4998-9B36-1C025E65310D}" destId="{97E3F529-EDBB-4F6D-8212-F88E5BC3F50C}" srcOrd="0" destOrd="0" presId="urn:microsoft.com/office/officeart/2005/8/layout/pyramid2"/>
    <dgm:cxn modelId="{F741DCAD-D724-4B03-A43D-27DDDAB1DABB}" srcId="{7BBA14D8-9C8A-4A37-9232-50AE72FB2347}" destId="{0C949DD6-8BB1-42C8-A59F-50630FAD7DFD}" srcOrd="1" destOrd="0" parTransId="{D50A2D32-FD3E-4311-832A-EFBB76993A2C}" sibTransId="{6A980D46-A916-49C3-8B81-4F5ED92EDCAE}"/>
    <dgm:cxn modelId="{89210AD1-B973-47B8-91AC-6E64262F62CA}" type="presOf" srcId="{0C949DD6-8BB1-42C8-A59F-50630FAD7DFD}" destId="{BE1C59DB-2578-424F-B9C5-8FBB544B0AA0}" srcOrd="0" destOrd="0" presId="urn:microsoft.com/office/officeart/2005/8/layout/pyramid2"/>
    <dgm:cxn modelId="{CC08B975-986A-4321-8B8D-46B414802DBB}" srcId="{7BBA14D8-9C8A-4A37-9232-50AE72FB2347}" destId="{CD1F1AC7-B9FB-4998-9B36-1C025E65310D}" srcOrd="0" destOrd="0" parTransId="{88EF0101-DC30-4394-8806-B3771F6A255A}" sibTransId="{5AF99013-B14A-4D2A-B475-7823C62186E5}"/>
    <dgm:cxn modelId="{1441DB14-2CA7-42E9-8870-80BF8B14D00F}" srcId="{7BBA14D8-9C8A-4A37-9232-50AE72FB2347}" destId="{8AF8B165-0ED9-42D7-A1E4-9D3D5BD31359}" srcOrd="2" destOrd="0" parTransId="{8CC1712A-A256-4220-A07E-F30E28540612}" sibTransId="{623F4798-45AF-40BD-B907-B623B4469983}"/>
    <dgm:cxn modelId="{1D9AB7F0-AB62-45E5-9D66-6D955A2964F3}" type="presParOf" srcId="{AEA1AEE4-5E86-455F-A0F9-6DFEB197B538}" destId="{2A4EF791-EC03-4E3C-8282-C532107770A2}" srcOrd="0" destOrd="0" presId="urn:microsoft.com/office/officeart/2005/8/layout/pyramid2"/>
    <dgm:cxn modelId="{A61AFC64-79C4-4FBC-AB83-08BD18F2CEDF}" type="presParOf" srcId="{AEA1AEE4-5E86-455F-A0F9-6DFEB197B538}" destId="{36F1386E-FAB7-45E6-8215-EF1834A90E84}" srcOrd="1" destOrd="0" presId="urn:microsoft.com/office/officeart/2005/8/layout/pyramid2"/>
    <dgm:cxn modelId="{B5DAAA7E-CBF3-4C48-8176-A117D601C465}" type="presParOf" srcId="{36F1386E-FAB7-45E6-8215-EF1834A90E84}" destId="{97E3F529-EDBB-4F6D-8212-F88E5BC3F50C}" srcOrd="0" destOrd="0" presId="urn:microsoft.com/office/officeart/2005/8/layout/pyramid2"/>
    <dgm:cxn modelId="{258F7A50-587A-4167-849A-3A692FE0E9EB}" type="presParOf" srcId="{36F1386E-FAB7-45E6-8215-EF1834A90E84}" destId="{2DB5718D-E7A3-4638-8A48-4DA6DED1705C}" srcOrd="1" destOrd="0" presId="urn:microsoft.com/office/officeart/2005/8/layout/pyramid2"/>
    <dgm:cxn modelId="{3EDB0C37-B140-4389-8094-F0E735E2E84A}" type="presParOf" srcId="{36F1386E-FAB7-45E6-8215-EF1834A90E84}" destId="{BE1C59DB-2578-424F-B9C5-8FBB544B0AA0}" srcOrd="2" destOrd="0" presId="urn:microsoft.com/office/officeart/2005/8/layout/pyramid2"/>
    <dgm:cxn modelId="{910FF598-8065-41EA-A18D-E4421BBDD438}" type="presParOf" srcId="{36F1386E-FAB7-45E6-8215-EF1834A90E84}" destId="{9084CDE6-0F3E-4136-9573-80809A50A842}" srcOrd="3" destOrd="0" presId="urn:microsoft.com/office/officeart/2005/8/layout/pyramid2"/>
    <dgm:cxn modelId="{5DC290EC-7DE2-4185-8774-2B3D32294260}" type="presParOf" srcId="{36F1386E-FAB7-45E6-8215-EF1834A90E84}" destId="{DFEDF507-9D26-4205-8890-10692CD89F1E}" srcOrd="4" destOrd="0" presId="urn:microsoft.com/office/officeart/2005/8/layout/pyramid2"/>
    <dgm:cxn modelId="{A3CE986D-B8B4-4244-A5EB-391FAFC8BB6A}" type="presParOf" srcId="{36F1386E-FAB7-45E6-8215-EF1834A90E84}" destId="{BCEEC556-39F3-454B-8080-BB8DFD1A555D}"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4EF791-EC03-4E3C-8282-C532107770A2}">
      <dsp:nvSpPr>
        <dsp:cNvPr id="0" name=""/>
        <dsp:cNvSpPr/>
      </dsp:nvSpPr>
      <dsp:spPr>
        <a:xfrm>
          <a:off x="9454" y="0"/>
          <a:ext cx="3514586" cy="3951288"/>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E3F529-EDBB-4F6D-8212-F88E5BC3F50C}">
      <dsp:nvSpPr>
        <dsp:cNvPr id="0" name=""/>
        <dsp:cNvSpPr/>
      </dsp:nvSpPr>
      <dsp:spPr>
        <a:xfrm>
          <a:off x="658503" y="978978"/>
          <a:ext cx="2284481" cy="9353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Potencial</a:t>
          </a:r>
          <a:endParaRPr lang="en-US" sz="1600" kern="1200" dirty="0" smtClean="0"/>
        </a:p>
        <a:p>
          <a:pPr lvl="0" algn="ctr" defTabSz="711200">
            <a:lnSpc>
              <a:spcPct val="90000"/>
            </a:lnSpc>
            <a:spcBef>
              <a:spcPct val="0"/>
            </a:spcBef>
            <a:spcAft>
              <a:spcPct val="35000"/>
            </a:spcAft>
          </a:pPr>
          <a:r>
            <a:rPr lang="en-US" sz="1600" kern="1200" dirty="0" err="1" smtClean="0"/>
            <a:t>Psicosocial-Fisico</a:t>
          </a:r>
          <a:endParaRPr lang="en-US" sz="1600" kern="1200" dirty="0"/>
        </a:p>
      </dsp:txBody>
      <dsp:txXfrm>
        <a:off x="704163" y="1024638"/>
        <a:ext cx="2193161" cy="844023"/>
      </dsp:txXfrm>
    </dsp:sp>
    <dsp:sp modelId="{BE1C59DB-2578-424F-B9C5-8FBB544B0AA0}">
      <dsp:nvSpPr>
        <dsp:cNvPr id="0" name=""/>
        <dsp:cNvSpPr/>
      </dsp:nvSpPr>
      <dsp:spPr>
        <a:xfrm>
          <a:off x="698984" y="1959462"/>
          <a:ext cx="2284481" cy="9353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err="1" smtClean="0"/>
            <a:t>Necesidades</a:t>
          </a:r>
          <a:r>
            <a:rPr lang="en-US" sz="1300" kern="1200" dirty="0" smtClean="0"/>
            <a:t> de </a:t>
          </a:r>
          <a:r>
            <a:rPr lang="en-US" sz="1300" kern="1200" dirty="0" err="1" smtClean="0"/>
            <a:t>seguridad</a:t>
          </a:r>
          <a:r>
            <a:rPr lang="en-US" sz="1300" kern="1200" dirty="0" smtClean="0"/>
            <a:t>/</a:t>
          </a:r>
          <a:r>
            <a:rPr lang="en-US" sz="1300" kern="1200" dirty="0" err="1" smtClean="0"/>
            <a:t>proteccion</a:t>
          </a:r>
          <a:r>
            <a:rPr lang="en-US" sz="1300" kern="1200" dirty="0" smtClean="0"/>
            <a:t> de </a:t>
          </a:r>
          <a:r>
            <a:rPr lang="en-US" sz="1300" kern="1200" dirty="0" err="1" smtClean="0"/>
            <a:t>riesgos</a:t>
          </a:r>
          <a:endParaRPr lang="en-US" sz="1300" kern="1200" dirty="0" smtClean="0"/>
        </a:p>
      </dsp:txBody>
      <dsp:txXfrm>
        <a:off x="744644" y="2005122"/>
        <a:ext cx="2193161" cy="844023"/>
      </dsp:txXfrm>
    </dsp:sp>
    <dsp:sp modelId="{DFEDF507-9D26-4205-8890-10692CD89F1E}">
      <dsp:nvSpPr>
        <dsp:cNvPr id="0" name=""/>
        <dsp:cNvSpPr/>
      </dsp:nvSpPr>
      <dsp:spPr>
        <a:xfrm>
          <a:off x="714747" y="2922408"/>
          <a:ext cx="2284481" cy="935343"/>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Necesidades</a:t>
          </a:r>
          <a:r>
            <a:rPr lang="en-US" sz="1600" kern="1200" dirty="0" smtClean="0"/>
            <a:t> </a:t>
          </a:r>
          <a:r>
            <a:rPr lang="en-US" sz="1600" kern="1200" dirty="0" err="1" smtClean="0"/>
            <a:t>basicas</a:t>
          </a:r>
          <a:endParaRPr lang="en-US" sz="1600" kern="1200" dirty="0" smtClean="0"/>
        </a:p>
      </dsp:txBody>
      <dsp:txXfrm>
        <a:off x="760407" y="2968068"/>
        <a:ext cx="2193161" cy="844023"/>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0.65741</cdr:x>
      <cdr:y>0.7913</cdr:y>
    </cdr:from>
    <cdr:to>
      <cdr:x>0.9448</cdr:x>
      <cdr:y>0.90418</cdr:y>
    </cdr:to>
    <cdr:sp macro="" textlink="">
      <cdr:nvSpPr>
        <cdr:cNvPr id="2" name="Rectangle 1"/>
        <cdr:cNvSpPr/>
      </cdr:nvSpPr>
      <cdr:spPr>
        <a:xfrm xmlns:a="http://schemas.openxmlformats.org/drawingml/2006/main">
          <a:off x="5410200" y="3581400"/>
          <a:ext cx="2365126" cy="510891"/>
        </a:xfrm>
        <a:prstGeom xmlns:a="http://schemas.openxmlformats.org/drawingml/2006/main" prst="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en-US" sz="2000" dirty="0"/>
            <a:t>SHE</a:t>
          </a:r>
        </a:p>
      </cdr:txBody>
    </cdr:sp>
  </cdr:relSizeAnchor>
  <cdr:relSizeAnchor xmlns:cdr="http://schemas.openxmlformats.org/drawingml/2006/chartDrawing">
    <cdr:from>
      <cdr:x>0.88235</cdr:x>
      <cdr:y>0.63685</cdr:y>
    </cdr:from>
    <cdr:to>
      <cdr:x>1</cdr:x>
      <cdr:y>0.7312</cdr:y>
    </cdr:to>
    <cdr:sp macro="" textlink="">
      <cdr:nvSpPr>
        <cdr:cNvPr id="3" name="TextBox 2"/>
        <cdr:cNvSpPr txBox="1"/>
      </cdr:nvSpPr>
      <cdr:spPr>
        <a:xfrm xmlns:a="http://schemas.openxmlformats.org/drawingml/2006/main">
          <a:off x="3657600" y="2057400"/>
          <a:ext cx="4572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err="1" smtClean="0"/>
            <a:t>sost</a:t>
          </a:r>
          <a:endParaRPr lang="en-US" sz="10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3F502D-15CE-49F3-A602-89486EEDE23E}" type="datetimeFigureOut">
              <a:rPr lang="en-US" smtClean="0"/>
              <a:t>9/22/2014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1426F5-B514-4645-9C14-1E2C25EBCFE0}" type="slidenum">
              <a:rPr lang="en-US" smtClean="0"/>
              <a:t>‹#›</a:t>
            </a:fld>
            <a:endParaRPr lang="en-US"/>
          </a:p>
        </p:txBody>
      </p:sp>
    </p:spTree>
    <p:extLst>
      <p:ext uri="{BB962C8B-B14F-4D97-AF65-F5344CB8AC3E}">
        <p14:creationId xmlns:p14="http://schemas.microsoft.com/office/powerpoint/2010/main" val="248037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Espaço Reservado para Imagem de Slide 1"/>
          <p:cNvSpPr>
            <a:spLocks noGrp="1" noRot="1" noChangeAspect="1" noTextEdit="1"/>
          </p:cNvSpPr>
          <p:nvPr>
            <p:ph type="sldImg"/>
          </p:nvPr>
        </p:nvSpPr>
        <p:spPr>
          <a:ln/>
        </p:spPr>
      </p:sp>
      <p:sp>
        <p:nvSpPr>
          <p:cNvPr id="83971" name="Espaço Reservado para Anotações 2"/>
          <p:cNvSpPr>
            <a:spLocks noGrp="1"/>
          </p:cNvSpPr>
          <p:nvPr>
            <p:ph type="body" idx="1"/>
          </p:nvPr>
        </p:nvSpPr>
        <p:spPr>
          <a:noFill/>
        </p:spPr>
        <p:txBody>
          <a:bodyPr/>
          <a:lstStyle/>
          <a:p>
            <a:pPr eaLnBrk="1" hangingPunct="1"/>
            <a:endParaRPr lang="pt-BR" altLang="es-ES" smtClean="0"/>
          </a:p>
        </p:txBody>
      </p:sp>
      <p:sp>
        <p:nvSpPr>
          <p:cNvPr id="83972" name="Espaço Reservado para Número de Slid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2A245326-31DD-4962-9226-ED28A1CF3ACC}" type="slidenum">
              <a:rPr lang="en-US" altLang="es-ES">
                <a:latin typeface="Calibri" panose="020F0502020204030204" pitchFamily="34" charset="0"/>
              </a:rPr>
              <a:pPr algn="r" eaLnBrk="1" hangingPunct="1">
                <a:spcBef>
                  <a:spcPct val="0"/>
                </a:spcBef>
              </a:pPr>
              <a:t>8</a:t>
            </a:fld>
            <a:endParaRPr lang="en-US" altLang="es-ES">
              <a:latin typeface="Calibri" panose="020F0502020204030204" pitchFamily="34" charset="0"/>
            </a:endParaRPr>
          </a:p>
        </p:txBody>
      </p:sp>
    </p:spTree>
    <p:extLst>
      <p:ext uri="{BB962C8B-B14F-4D97-AF65-F5344CB8AC3E}">
        <p14:creationId xmlns:p14="http://schemas.microsoft.com/office/powerpoint/2010/main" val="3031392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B36F6F-104B-4EF3-B3F5-A346CFEE945C}" type="datetimeFigureOut">
              <a:rPr lang="en-US" smtClean="0"/>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36F6F-104B-4EF3-B3F5-A346CFEE945C}" type="datetimeFigureOut">
              <a:rPr lang="en-US" smtClean="0"/>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49" y="366713"/>
            <a:ext cx="1543051" cy="7800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1" y="366713"/>
            <a:ext cx="4476751" cy="7800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36F6F-104B-4EF3-B3F5-A346CFEE945C}" type="datetimeFigureOut">
              <a:rPr lang="en-US" smtClean="0"/>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36F6F-104B-4EF3-B3F5-A346CFEE945C}" type="datetimeFigureOut">
              <a:rPr lang="en-US" smtClean="0"/>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77CD0-AD70-44E6-BA1A-E76A9F85FEB7}" type="slidenum">
              <a:rPr lang="en-US" smtClean="0"/>
              <a:t>‹#›</a:t>
            </a:fld>
            <a:endParaRPr lang="en-US"/>
          </a:p>
        </p:txBody>
      </p:sp>
      <p:pic>
        <p:nvPicPr>
          <p:cNvPr id="7" name="Picture 2" descr="C:\DOCUME~1\lenain\LOCALS~1\Temp\7zEAD.tmp\LOGO-CE for Devco EN Positive.png"/>
          <p:cNvPicPr>
            <a:picLocks noChangeAspect="1" noChangeArrowheads="1"/>
          </p:cNvPicPr>
          <p:nvPr userDrawn="1"/>
        </p:nvPicPr>
        <p:blipFill>
          <a:blip r:embed="rId2" cstate="print"/>
          <a:srcRect/>
          <a:stretch>
            <a:fillRect/>
          </a:stretch>
        </p:blipFill>
        <p:spPr bwMode="auto">
          <a:xfrm>
            <a:off x="7950200" y="228600"/>
            <a:ext cx="1193800" cy="920750"/>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B36F6F-104B-4EF3-B3F5-A346CFEE945C}" type="datetimeFigureOut">
              <a:rPr lang="en-US" smtClean="0"/>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B36F6F-104B-4EF3-B3F5-A346CFEE945C}" type="datetimeFigureOut">
              <a:rPr lang="en-US" smtClean="0"/>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B36F6F-104B-4EF3-B3F5-A346CFEE945C}" type="datetimeFigureOut">
              <a:rPr lang="en-US" smtClean="0"/>
              <a:t>9/22/2014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B36F6F-104B-4EF3-B3F5-A346CFEE945C}" type="datetimeFigureOut">
              <a:rPr lang="en-US" smtClean="0"/>
              <a:t>9/22/2014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B36F6F-104B-4EF3-B3F5-A346CFEE945C}" type="datetimeFigureOut">
              <a:rPr lang="en-US" smtClean="0"/>
              <a:t>9/22/2014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B36F6F-104B-4EF3-B3F5-A346CFEE945C}" type="datetimeFigureOut">
              <a:rPr lang="en-US" smtClean="0"/>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B36F6F-104B-4EF3-B3F5-A346CFEE945C}" type="datetimeFigureOut">
              <a:rPr lang="en-US" smtClean="0"/>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77CD0-AD70-44E6-BA1A-E76A9F85FEB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36F6F-104B-4EF3-B3F5-A346CFEE945C}" type="datetimeFigureOut">
              <a:rPr lang="en-US" smtClean="0"/>
              <a:t>9/22/2014</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77CD0-AD70-44E6-BA1A-E76A9F85FEB7}" type="slidenum">
              <a:rPr lang="en-US" smtClean="0"/>
              <a:t>‹#›</a:t>
            </a:fld>
            <a:endParaRPr lang="en-US"/>
          </a:p>
        </p:txBody>
      </p:sp>
      <p:pic>
        <p:nvPicPr>
          <p:cNvPr id="7" name="Picture 2" descr="C:\DOCUME~1\lenain\LOCALS~1\Temp\7zEAD.tmp\LOGO-CE for Devco EN Positive.png"/>
          <p:cNvPicPr>
            <a:picLocks noChangeAspect="1" noChangeArrowheads="1"/>
          </p:cNvPicPr>
          <p:nvPr userDrawn="1"/>
        </p:nvPicPr>
        <p:blipFill>
          <a:blip r:embed="rId13" cstate="print"/>
          <a:srcRect/>
          <a:stretch>
            <a:fillRect/>
          </a:stretch>
        </p:blipFill>
        <p:spPr bwMode="auto">
          <a:xfrm>
            <a:off x="7812088" y="174625"/>
            <a:ext cx="1193800" cy="920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Hacia</a:t>
            </a:r>
            <a:r>
              <a:rPr lang="en-US" dirty="0" smtClean="0"/>
              <a:t> </a:t>
            </a:r>
            <a:r>
              <a:rPr lang="en-US" dirty="0" err="1" smtClean="0"/>
              <a:t>una</a:t>
            </a:r>
            <a:r>
              <a:rPr lang="en-US" dirty="0" smtClean="0"/>
              <a:t> agenda </a:t>
            </a:r>
            <a:r>
              <a:rPr lang="en-US" dirty="0" err="1" smtClean="0"/>
              <a:t>transformadora</a:t>
            </a:r>
            <a:r>
              <a:rPr lang="en-US" dirty="0" smtClean="0"/>
              <a:t> de la </a:t>
            </a:r>
            <a:r>
              <a:rPr lang="en-US" dirty="0" err="1" smtClean="0"/>
              <a:t>realidad</a:t>
            </a:r>
            <a:r>
              <a:rPr lang="en-US" dirty="0" smtClean="0"/>
              <a:t> </a:t>
            </a:r>
            <a:r>
              <a:rPr lang="en-US" dirty="0" err="1" smtClean="0"/>
              <a:t>internacional</a:t>
            </a:r>
            <a:endParaRPr lang="en-US" dirty="0"/>
          </a:p>
        </p:txBody>
      </p:sp>
      <p:sp>
        <p:nvSpPr>
          <p:cNvPr id="4" name="Subtitle 3"/>
          <p:cNvSpPr>
            <a:spLocks noGrp="1"/>
          </p:cNvSpPr>
          <p:nvPr>
            <p:ph type="subTitle" idx="1"/>
          </p:nvPr>
        </p:nvSpPr>
        <p:spPr/>
        <p:txBody>
          <a:bodyPr/>
          <a:lstStyle/>
          <a:p>
            <a:r>
              <a:rPr lang="en-US" dirty="0" err="1" smtClean="0"/>
              <a:t>Desafios</a:t>
            </a:r>
            <a:r>
              <a:rPr lang="en-US" dirty="0" smtClean="0"/>
              <a:t> de </a:t>
            </a:r>
            <a:r>
              <a:rPr lang="en-US" dirty="0" err="1" smtClean="0"/>
              <a:t>sostenibilidad</a:t>
            </a:r>
            <a:r>
              <a:rPr lang="en-US" dirty="0" smtClean="0"/>
              <a:t> post 2105</a:t>
            </a:r>
          </a:p>
          <a:p>
            <a:endParaRPr lang="en-US" dirty="0"/>
          </a:p>
          <a:p>
            <a:r>
              <a:rPr lang="en-US" dirty="0" smtClean="0"/>
              <a:t>J </a:t>
            </a:r>
            <a:r>
              <a:rPr lang="en-US" dirty="0" err="1" smtClean="0"/>
              <a:t>Garay</a:t>
            </a:r>
            <a:r>
              <a:rPr lang="en-US" dirty="0" smtClean="0"/>
              <a:t>, DUE Mexico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err="1" smtClean="0"/>
              <a:t>Integracion</a:t>
            </a:r>
            <a:r>
              <a:rPr lang="en-US" sz="2400" dirty="0" smtClean="0"/>
              <a:t> de la </a:t>
            </a:r>
            <a:r>
              <a:rPr lang="en-US" sz="2400" dirty="0" err="1" smtClean="0"/>
              <a:t>sostenibilidad</a:t>
            </a:r>
            <a:r>
              <a:rPr lang="en-US" sz="2400" dirty="0" smtClean="0"/>
              <a:t> social, </a:t>
            </a:r>
            <a:r>
              <a:rPr lang="en-US" sz="2400" dirty="0" err="1" smtClean="0"/>
              <a:t>economica</a:t>
            </a:r>
            <a:r>
              <a:rPr lang="en-US" sz="2400" dirty="0" smtClean="0"/>
              <a:t> y </a:t>
            </a:r>
            <a:r>
              <a:rPr lang="en-US" sz="2400" dirty="0" err="1" smtClean="0"/>
              <a:t>ecologica</a:t>
            </a:r>
            <a:r>
              <a:rPr lang="en-US" sz="2400" dirty="0" smtClean="0"/>
              <a:t> : </a:t>
            </a:r>
            <a:r>
              <a:rPr lang="en-US" sz="2400" dirty="0" err="1" smtClean="0"/>
              <a:t>Desarrollo</a:t>
            </a:r>
            <a:r>
              <a:rPr lang="en-US" sz="2400" dirty="0" smtClean="0"/>
              <a:t> </a:t>
            </a:r>
            <a:r>
              <a:rPr lang="en-US" sz="2400" dirty="0" err="1" smtClean="0"/>
              <a:t>sostenible</a:t>
            </a:r>
            <a:endParaRPr lang="en-US" sz="2400" dirty="0"/>
          </a:p>
        </p:txBody>
      </p:sp>
      <p:sp>
        <p:nvSpPr>
          <p:cNvPr id="9" name="Text Placeholder 8"/>
          <p:cNvSpPr>
            <a:spLocks noGrp="1"/>
          </p:cNvSpPr>
          <p:nvPr>
            <p:ph type="body" idx="1"/>
          </p:nvPr>
        </p:nvSpPr>
        <p:spPr>
          <a:xfrm>
            <a:off x="381000" y="1676400"/>
            <a:ext cx="4040188" cy="639762"/>
          </a:xfrm>
        </p:spPr>
        <p:txBody>
          <a:bodyPr>
            <a:normAutofit fontScale="77500" lnSpcReduction="20000"/>
          </a:bodyPr>
          <a:lstStyle/>
          <a:p>
            <a:endParaRPr lang="en-US" dirty="0" smtClean="0"/>
          </a:p>
          <a:p>
            <a:r>
              <a:rPr lang="en-US" dirty="0" smtClean="0"/>
              <a:t>1.- </a:t>
            </a:r>
            <a:r>
              <a:rPr lang="en-US" dirty="0" err="1" smtClean="0"/>
              <a:t>Que</a:t>
            </a:r>
            <a:r>
              <a:rPr lang="en-US" dirty="0" smtClean="0"/>
              <a:t> </a:t>
            </a:r>
            <a:r>
              <a:rPr lang="en-US" dirty="0" err="1" smtClean="0"/>
              <a:t>es</a:t>
            </a:r>
            <a:r>
              <a:rPr lang="en-US" dirty="0" smtClean="0"/>
              <a:t> el </a:t>
            </a:r>
            <a:r>
              <a:rPr lang="en-US" dirty="0" err="1" smtClean="0"/>
              <a:t>Desarrollo</a:t>
            </a:r>
            <a:r>
              <a:rPr lang="en-US" dirty="0" smtClean="0"/>
              <a:t>?</a:t>
            </a:r>
          </a:p>
          <a:p>
            <a:endParaRPr lang="en-US" dirty="0"/>
          </a:p>
        </p:txBody>
      </p:sp>
      <p:sp>
        <p:nvSpPr>
          <p:cNvPr id="5" name="Text Placeholder 4"/>
          <p:cNvSpPr>
            <a:spLocks noGrp="1"/>
          </p:cNvSpPr>
          <p:nvPr>
            <p:ph sz="half" idx="2"/>
          </p:nvPr>
        </p:nvSpPr>
        <p:spPr/>
        <p:txBody>
          <a:bodyPr/>
          <a:lstStyle/>
          <a:p>
            <a:pPr lvl="1"/>
            <a:endParaRPr lang="en-US" sz="1800" i="1" dirty="0" smtClean="0"/>
          </a:p>
          <a:p>
            <a:pPr lvl="1"/>
            <a:r>
              <a:rPr lang="en-US" i="1" dirty="0" err="1" smtClean="0"/>
              <a:t>Desarrollo</a:t>
            </a:r>
            <a:r>
              <a:rPr lang="en-US" i="1" dirty="0" smtClean="0"/>
              <a:t> </a:t>
            </a:r>
            <a:r>
              <a:rPr lang="en-US" dirty="0" err="1" smtClean="0"/>
              <a:t>implica</a:t>
            </a:r>
            <a:r>
              <a:rPr lang="en-US" dirty="0" smtClean="0"/>
              <a:t> mayor </a:t>
            </a:r>
            <a:r>
              <a:rPr lang="en-US" dirty="0" err="1" smtClean="0"/>
              <a:t>bienestar</a:t>
            </a:r>
            <a:r>
              <a:rPr lang="en-US" dirty="0" smtClean="0"/>
              <a:t> individual y </a:t>
            </a:r>
            <a:r>
              <a:rPr lang="en-US" dirty="0" err="1" smtClean="0"/>
              <a:t>colectivo</a:t>
            </a:r>
            <a:r>
              <a:rPr lang="en-US" dirty="0" smtClean="0"/>
              <a:t> a </a:t>
            </a:r>
            <a:r>
              <a:rPr lang="en-US" dirty="0" err="1" smtClean="0"/>
              <a:t>traves</a:t>
            </a:r>
            <a:r>
              <a:rPr lang="en-US" dirty="0" smtClean="0"/>
              <a:t> de la </a:t>
            </a:r>
            <a:r>
              <a:rPr lang="en-US" dirty="0" err="1" smtClean="0"/>
              <a:t>satisfaccion</a:t>
            </a:r>
            <a:r>
              <a:rPr lang="en-US" dirty="0" smtClean="0"/>
              <a:t> de </a:t>
            </a:r>
            <a:r>
              <a:rPr lang="en-US" dirty="0" err="1" smtClean="0"/>
              <a:t>necesidades</a:t>
            </a:r>
            <a:r>
              <a:rPr lang="en-US" dirty="0" smtClean="0"/>
              <a:t> </a:t>
            </a:r>
            <a:r>
              <a:rPr lang="en-US" dirty="0" err="1" smtClean="0"/>
              <a:t>basicas</a:t>
            </a:r>
            <a:r>
              <a:rPr lang="en-US" dirty="0" smtClean="0"/>
              <a:t>, de </a:t>
            </a:r>
            <a:r>
              <a:rPr lang="en-US" dirty="0" err="1" smtClean="0"/>
              <a:t>seguridad</a:t>
            </a:r>
            <a:r>
              <a:rPr lang="en-US" dirty="0" smtClean="0"/>
              <a:t> y del </a:t>
            </a:r>
            <a:r>
              <a:rPr lang="en-US" dirty="0" err="1" smtClean="0"/>
              <a:t>potencial</a:t>
            </a:r>
            <a:r>
              <a:rPr lang="en-US" dirty="0" smtClean="0"/>
              <a:t> de </a:t>
            </a:r>
            <a:r>
              <a:rPr lang="en-US" dirty="0" err="1" smtClean="0"/>
              <a:t>las</a:t>
            </a:r>
            <a:r>
              <a:rPr lang="en-US" dirty="0" smtClean="0"/>
              <a:t> </a:t>
            </a:r>
            <a:r>
              <a:rPr lang="en-US" dirty="0" err="1" smtClean="0"/>
              <a:t>capacidades</a:t>
            </a:r>
            <a:r>
              <a:rPr lang="en-US" dirty="0" smtClean="0"/>
              <a:t> de </a:t>
            </a:r>
            <a:r>
              <a:rPr lang="en-US" dirty="0" err="1" smtClean="0"/>
              <a:t>las</a:t>
            </a:r>
            <a:r>
              <a:rPr lang="en-US" dirty="0" smtClean="0"/>
              <a:t> personas y </a:t>
            </a:r>
            <a:r>
              <a:rPr lang="en-US" dirty="0" err="1" smtClean="0"/>
              <a:t>las</a:t>
            </a:r>
            <a:r>
              <a:rPr lang="en-US" dirty="0" smtClean="0"/>
              <a:t> </a:t>
            </a:r>
            <a:r>
              <a:rPr lang="en-US" dirty="0" err="1" smtClean="0"/>
              <a:t>sociedades</a:t>
            </a:r>
            <a:r>
              <a:rPr lang="en-US" dirty="0" smtClean="0"/>
              <a:t>.</a:t>
            </a:r>
          </a:p>
          <a:p>
            <a:pPr>
              <a:buNone/>
            </a:pPr>
            <a:endParaRPr lang="en-US" dirty="0"/>
          </a:p>
        </p:txBody>
      </p:sp>
      <p:sp>
        <p:nvSpPr>
          <p:cNvPr id="10" name="Text Placeholder 9"/>
          <p:cNvSpPr>
            <a:spLocks noGrp="1"/>
          </p:cNvSpPr>
          <p:nvPr>
            <p:ph type="body" sz="quarter" idx="3"/>
          </p:nvPr>
        </p:nvSpPr>
        <p:spPr>
          <a:xfrm>
            <a:off x="4724400" y="1371600"/>
            <a:ext cx="4041775" cy="639762"/>
          </a:xfrm>
        </p:spPr>
        <p:txBody>
          <a:bodyPr>
            <a:normAutofit/>
          </a:bodyPr>
          <a:lstStyle/>
          <a:p>
            <a:r>
              <a:rPr lang="en-US" sz="2000" dirty="0" err="1" smtClean="0"/>
              <a:t>Necesidades</a:t>
            </a:r>
            <a:r>
              <a:rPr lang="en-US" sz="2000" dirty="0" smtClean="0"/>
              <a:t> </a:t>
            </a:r>
            <a:r>
              <a:rPr lang="en-US" sz="2000" dirty="0" err="1" smtClean="0"/>
              <a:t>humanas</a:t>
            </a:r>
            <a:endParaRPr lang="en-US" sz="2000" dirty="0"/>
          </a:p>
        </p:txBody>
      </p:sp>
      <p:graphicFrame>
        <p:nvGraphicFramePr>
          <p:cNvPr id="12" name="Content Placeholder 11"/>
          <p:cNvGraphicFramePr>
            <a:graphicFrameLocks noGrp="1"/>
          </p:cNvGraphicFramePr>
          <p:nvPr>
            <p:ph sz="quarter" idx="4"/>
            <p:extLst>
              <p:ext uri="{D42A27DB-BD31-4B8C-83A1-F6EECF244321}">
                <p14:modId xmlns:p14="http://schemas.microsoft.com/office/powerpoint/2010/main" val="1881674371"/>
              </p:ext>
            </p:extLst>
          </p:nvPr>
        </p:nvGraphicFramePr>
        <p:xfrm>
          <a:off x="4419600" y="1905000"/>
          <a:ext cx="4041775" cy="395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2400" dirty="0" err="1" smtClean="0"/>
              <a:t>Integracion</a:t>
            </a:r>
            <a:r>
              <a:rPr lang="en-US" sz="2400" dirty="0" smtClean="0"/>
              <a:t> de la </a:t>
            </a:r>
            <a:r>
              <a:rPr lang="en-US" sz="2400" dirty="0" err="1" smtClean="0"/>
              <a:t>sostenibilidad</a:t>
            </a:r>
            <a:r>
              <a:rPr lang="en-US" sz="2400" dirty="0" smtClean="0"/>
              <a:t> social, </a:t>
            </a:r>
            <a:r>
              <a:rPr lang="en-US" sz="2400" dirty="0" err="1" smtClean="0"/>
              <a:t>economica</a:t>
            </a:r>
            <a:r>
              <a:rPr lang="en-US" sz="2400" dirty="0" smtClean="0"/>
              <a:t> y </a:t>
            </a:r>
            <a:r>
              <a:rPr lang="en-US" sz="2400" dirty="0" err="1" smtClean="0"/>
              <a:t>ecologica</a:t>
            </a:r>
            <a:r>
              <a:rPr lang="en-US" sz="2400" dirty="0" smtClean="0"/>
              <a:t> : </a:t>
            </a:r>
            <a:r>
              <a:rPr lang="en-US" sz="2400" dirty="0" err="1" smtClean="0"/>
              <a:t>Desarrollo</a:t>
            </a:r>
            <a:r>
              <a:rPr lang="en-US" sz="2400" dirty="0" smtClean="0"/>
              <a:t> </a:t>
            </a:r>
            <a:r>
              <a:rPr lang="en-US" sz="2400" dirty="0" err="1" smtClean="0"/>
              <a:t>sostenible</a:t>
            </a:r>
            <a:endParaRPr lang="en-US" sz="2400" dirty="0"/>
          </a:p>
        </p:txBody>
      </p:sp>
      <p:sp>
        <p:nvSpPr>
          <p:cNvPr id="3" name="Text Placeholder 2"/>
          <p:cNvSpPr>
            <a:spLocks noGrp="1"/>
          </p:cNvSpPr>
          <p:nvPr>
            <p:ph type="body" idx="1"/>
          </p:nvPr>
        </p:nvSpPr>
        <p:spPr>
          <a:xfrm>
            <a:off x="533400" y="1219200"/>
            <a:ext cx="4040188" cy="639762"/>
          </a:xfrm>
        </p:spPr>
        <p:txBody>
          <a:bodyPr/>
          <a:lstStyle/>
          <a:p>
            <a:r>
              <a:rPr lang="en-US" dirty="0" err="1" smtClean="0"/>
              <a:t>Que</a:t>
            </a:r>
            <a:r>
              <a:rPr lang="en-US" dirty="0" smtClean="0"/>
              <a:t> </a:t>
            </a:r>
            <a:r>
              <a:rPr lang="en-US" dirty="0" err="1" smtClean="0"/>
              <a:t>es</a:t>
            </a:r>
            <a:r>
              <a:rPr lang="en-US" dirty="0" smtClean="0"/>
              <a:t> </a:t>
            </a:r>
            <a:r>
              <a:rPr lang="en-US" dirty="0" err="1" smtClean="0"/>
              <a:t>Desarrollo</a:t>
            </a:r>
            <a:r>
              <a:rPr lang="en-US" dirty="0" smtClean="0"/>
              <a:t> </a:t>
            </a:r>
            <a:r>
              <a:rPr lang="en-US" dirty="0" err="1" smtClean="0"/>
              <a:t>sostenible</a:t>
            </a:r>
            <a:endParaRPr lang="en-US" dirty="0"/>
          </a:p>
        </p:txBody>
      </p:sp>
      <p:sp>
        <p:nvSpPr>
          <p:cNvPr id="4" name="Content Placeholder 3"/>
          <p:cNvSpPr>
            <a:spLocks noGrp="1"/>
          </p:cNvSpPr>
          <p:nvPr>
            <p:ph sz="half" idx="2"/>
          </p:nvPr>
        </p:nvSpPr>
        <p:spPr>
          <a:xfrm>
            <a:off x="533400" y="1981200"/>
            <a:ext cx="3581400" cy="3951288"/>
          </a:xfrm>
        </p:spPr>
        <p:txBody>
          <a:bodyPr>
            <a:normAutofit/>
          </a:bodyPr>
          <a:lstStyle/>
          <a:p>
            <a:r>
              <a:rPr lang="en-US" sz="2000" dirty="0" err="1" smtClean="0"/>
              <a:t>Aquel</a:t>
            </a:r>
            <a:r>
              <a:rPr lang="en-US" sz="2000" dirty="0" smtClean="0"/>
              <a:t> </a:t>
            </a:r>
            <a:r>
              <a:rPr lang="en-US" sz="2000" dirty="0" err="1" smtClean="0"/>
              <a:t>desarrollo</a:t>
            </a:r>
            <a:r>
              <a:rPr lang="en-US" sz="2000" dirty="0" smtClean="0"/>
              <a:t> (</a:t>
            </a:r>
            <a:r>
              <a:rPr lang="en-US" sz="2000" dirty="0" err="1" smtClean="0"/>
              <a:t>bienestar</a:t>
            </a:r>
            <a:r>
              <a:rPr lang="en-US" sz="2000" dirty="0" smtClean="0"/>
              <a:t> individual y </a:t>
            </a:r>
            <a:r>
              <a:rPr lang="en-US" sz="2000" dirty="0" err="1" smtClean="0"/>
              <a:t>colectivo</a:t>
            </a:r>
            <a:r>
              <a:rPr lang="en-US" sz="2000" dirty="0" smtClean="0"/>
              <a:t>) </a:t>
            </a:r>
            <a:r>
              <a:rPr lang="en-US" sz="2000" dirty="0" err="1" smtClean="0"/>
              <a:t>que</a:t>
            </a:r>
            <a:r>
              <a:rPr lang="en-US" sz="2000" dirty="0" smtClean="0"/>
              <a:t> se </a:t>
            </a:r>
            <a:r>
              <a:rPr lang="en-US" sz="2000" dirty="0" err="1" smtClean="0"/>
              <a:t>basa</a:t>
            </a:r>
            <a:r>
              <a:rPr lang="en-US" sz="2000" dirty="0" smtClean="0"/>
              <a:t> en el </a:t>
            </a:r>
            <a:r>
              <a:rPr lang="en-US" sz="2000" dirty="0" err="1" smtClean="0"/>
              <a:t>equilibrio</a:t>
            </a:r>
            <a:r>
              <a:rPr lang="en-US" sz="2000" dirty="0" smtClean="0"/>
              <a:t> entre </a:t>
            </a:r>
            <a:r>
              <a:rPr lang="en-US" sz="2000" dirty="0" err="1" smtClean="0"/>
              <a:t>individuos</a:t>
            </a:r>
            <a:r>
              <a:rPr lang="en-US" sz="2000" dirty="0" smtClean="0"/>
              <a:t> y </a:t>
            </a:r>
            <a:r>
              <a:rPr lang="en-US" sz="2000" dirty="0" err="1" smtClean="0"/>
              <a:t>sociedades</a:t>
            </a:r>
            <a:r>
              <a:rPr lang="en-US" sz="2000" dirty="0" smtClean="0"/>
              <a:t> (social y </a:t>
            </a:r>
            <a:r>
              <a:rPr lang="en-US" sz="2000" dirty="0" err="1" smtClean="0"/>
              <a:t>economico</a:t>
            </a:r>
            <a:r>
              <a:rPr lang="en-US" sz="2000" dirty="0" smtClean="0"/>
              <a:t>) y entre </a:t>
            </a:r>
            <a:r>
              <a:rPr lang="en-US" sz="2000" dirty="0" err="1" smtClean="0"/>
              <a:t>ellas</a:t>
            </a:r>
            <a:r>
              <a:rPr lang="en-US" sz="2000" dirty="0" smtClean="0"/>
              <a:t> y la </a:t>
            </a:r>
            <a:r>
              <a:rPr lang="en-US" sz="2000" dirty="0" err="1" smtClean="0"/>
              <a:t>naturaleza</a:t>
            </a:r>
            <a:r>
              <a:rPr lang="en-US" sz="2000" dirty="0" smtClean="0"/>
              <a:t> y </a:t>
            </a:r>
            <a:r>
              <a:rPr lang="en-US" sz="2000" dirty="0" err="1" smtClean="0"/>
              <a:t>las</a:t>
            </a:r>
            <a:r>
              <a:rPr lang="en-US" sz="2000" dirty="0" smtClean="0"/>
              <a:t> </a:t>
            </a:r>
            <a:r>
              <a:rPr lang="en-US" sz="2000" dirty="0" err="1" smtClean="0"/>
              <a:t>generaciones</a:t>
            </a:r>
            <a:r>
              <a:rPr lang="en-US" sz="2000" dirty="0" smtClean="0"/>
              <a:t> </a:t>
            </a:r>
            <a:r>
              <a:rPr lang="en-US" sz="2000" dirty="0" err="1" smtClean="0"/>
              <a:t>venideras</a:t>
            </a:r>
            <a:r>
              <a:rPr lang="en-US" sz="2000" dirty="0" smtClean="0"/>
              <a:t> (</a:t>
            </a:r>
            <a:r>
              <a:rPr lang="en-US" sz="2000" dirty="0" err="1" smtClean="0"/>
              <a:t>ecologico</a:t>
            </a:r>
            <a:r>
              <a:rPr lang="en-US" sz="2000" dirty="0" smtClean="0"/>
              <a:t>), a </a:t>
            </a:r>
            <a:r>
              <a:rPr lang="en-US" sz="2000" dirty="0" err="1" smtClean="0"/>
              <a:t>traves</a:t>
            </a:r>
            <a:r>
              <a:rPr lang="en-US" sz="2000" dirty="0" smtClean="0"/>
              <a:t> de </a:t>
            </a:r>
            <a:r>
              <a:rPr lang="en-US" sz="2000" u="sng" dirty="0" err="1" smtClean="0"/>
              <a:t>politicas</a:t>
            </a:r>
            <a:r>
              <a:rPr lang="en-US" sz="2000" u="sng" dirty="0" smtClean="0"/>
              <a:t> </a:t>
            </a:r>
            <a:r>
              <a:rPr lang="en-US" sz="2000" u="sng" dirty="0" err="1" smtClean="0"/>
              <a:t>adecuadas</a:t>
            </a:r>
            <a:r>
              <a:rPr lang="en-US" sz="2000" u="sng" dirty="0" smtClean="0"/>
              <a:t> </a:t>
            </a:r>
            <a:r>
              <a:rPr lang="en-US" sz="2000" dirty="0" err="1" smtClean="0"/>
              <a:t>basadas</a:t>
            </a:r>
            <a:r>
              <a:rPr lang="en-US" sz="2000" dirty="0" smtClean="0"/>
              <a:t> en </a:t>
            </a:r>
            <a:r>
              <a:rPr lang="en-US" sz="2000" u="sng" dirty="0" err="1" smtClean="0">
                <a:solidFill>
                  <a:srgbClr val="FF0000"/>
                </a:solidFill>
              </a:rPr>
              <a:t>sociedades</a:t>
            </a:r>
            <a:r>
              <a:rPr lang="en-US" sz="2000" u="sng" dirty="0" smtClean="0"/>
              <a:t> </a:t>
            </a:r>
            <a:r>
              <a:rPr lang="en-US" sz="2000" u="sng" dirty="0" err="1" smtClean="0"/>
              <a:t>conscientes</a:t>
            </a:r>
            <a:r>
              <a:rPr lang="en-US" sz="2000" u="sng" dirty="0" smtClean="0"/>
              <a:t>, </a:t>
            </a:r>
            <a:r>
              <a:rPr lang="en-US" sz="2000" u="sng" dirty="0" err="1" smtClean="0"/>
              <a:t>responsables</a:t>
            </a:r>
            <a:r>
              <a:rPr lang="en-US" sz="2000" u="sng" dirty="0" smtClean="0"/>
              <a:t> e </a:t>
            </a:r>
            <a:r>
              <a:rPr lang="en-US" sz="2000" u="sng" dirty="0" err="1" smtClean="0"/>
              <a:t>implicadas</a:t>
            </a:r>
            <a:r>
              <a:rPr lang="en-US" sz="2000" dirty="0" smtClean="0"/>
              <a:t>.</a:t>
            </a:r>
            <a:endParaRPr lang="en-US" sz="2000" dirty="0"/>
          </a:p>
        </p:txBody>
      </p:sp>
      <p:sp>
        <p:nvSpPr>
          <p:cNvPr id="5" name="Text Placeholder 4"/>
          <p:cNvSpPr>
            <a:spLocks noGrp="1"/>
          </p:cNvSpPr>
          <p:nvPr>
            <p:ph type="body" sz="quarter" idx="3"/>
          </p:nvPr>
        </p:nvSpPr>
        <p:spPr>
          <a:xfrm>
            <a:off x="4724400" y="1295400"/>
            <a:ext cx="4041775" cy="639762"/>
          </a:xfrm>
        </p:spPr>
        <p:txBody>
          <a:bodyPr>
            <a:normAutofit fontScale="77500" lnSpcReduction="20000"/>
          </a:bodyPr>
          <a:lstStyle/>
          <a:p>
            <a:r>
              <a:rPr lang="en-US" dirty="0" err="1" smtClean="0"/>
              <a:t>Condiciones</a:t>
            </a:r>
            <a:r>
              <a:rPr lang="en-US" dirty="0" smtClean="0"/>
              <a:t> del </a:t>
            </a:r>
            <a:r>
              <a:rPr lang="en-US" dirty="0" err="1" smtClean="0"/>
              <a:t>desarrollo</a:t>
            </a:r>
            <a:r>
              <a:rPr lang="en-US" dirty="0" smtClean="0"/>
              <a:t> (</a:t>
            </a:r>
            <a:r>
              <a:rPr lang="en-US" dirty="0" err="1" smtClean="0"/>
              <a:t>sostenible</a:t>
            </a:r>
            <a:r>
              <a:rPr lang="en-US" dirty="0"/>
              <a:t> </a:t>
            </a:r>
            <a:r>
              <a:rPr lang="en-US" dirty="0" err="1" smtClean="0"/>
              <a:t>si</a:t>
            </a:r>
            <a:r>
              <a:rPr lang="en-US" dirty="0" smtClean="0"/>
              <a:t> se </a:t>
            </a:r>
            <a:r>
              <a:rPr lang="en-US" dirty="0" err="1" smtClean="0"/>
              <a:t>basa</a:t>
            </a:r>
            <a:r>
              <a:rPr lang="en-US" dirty="0" smtClean="0"/>
              <a:t> en </a:t>
            </a:r>
            <a:r>
              <a:rPr lang="en-US" dirty="0" err="1" smtClean="0"/>
              <a:t>estructura</a:t>
            </a:r>
            <a:r>
              <a:rPr lang="en-US" dirty="0" smtClean="0"/>
              <a:t> </a:t>
            </a:r>
            <a:r>
              <a:rPr lang="en-US" dirty="0" err="1" smtClean="0"/>
              <a:t>solida</a:t>
            </a:r>
            <a:r>
              <a:rPr lang="en-US" dirty="0" smtClean="0"/>
              <a:t>)</a:t>
            </a:r>
            <a:endParaRPr lang="en-US" dirty="0"/>
          </a:p>
        </p:txBody>
      </p:sp>
      <p:pic>
        <p:nvPicPr>
          <p:cNvPr id="1026" name="Picture 2"/>
          <p:cNvPicPr>
            <a:picLocks noGrp="1" noChangeAspect="1" noChangeArrowheads="1"/>
          </p:cNvPicPr>
          <p:nvPr>
            <p:ph sz="quarter" idx="4"/>
          </p:nvPr>
        </p:nvPicPr>
        <p:blipFill>
          <a:blip r:embed="rId2" cstate="print"/>
          <a:srcRect/>
          <a:stretch>
            <a:fillRect/>
          </a:stretch>
        </p:blipFill>
        <p:spPr bwMode="auto">
          <a:xfrm>
            <a:off x="4648200" y="2057400"/>
            <a:ext cx="4041775" cy="1853326"/>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4800600" y="3962400"/>
            <a:ext cx="3798888" cy="200454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3200" dirty="0" smtClean="0">
                <a:solidFill>
                  <a:srgbClr val="FF0000"/>
                </a:solidFill>
              </a:rPr>
              <a:t>DS – </a:t>
            </a:r>
            <a:r>
              <a:rPr lang="en-US" sz="3200" dirty="0" err="1" smtClean="0">
                <a:solidFill>
                  <a:srgbClr val="FF0000"/>
                </a:solidFill>
              </a:rPr>
              <a:t>Objetivo</a:t>
            </a:r>
            <a:r>
              <a:rPr lang="en-US" sz="3200" dirty="0" smtClean="0">
                <a:solidFill>
                  <a:srgbClr val="FF0000"/>
                </a:solidFill>
              </a:rPr>
              <a:t> </a:t>
            </a:r>
            <a:r>
              <a:rPr lang="en-US" sz="3200" dirty="0" err="1" smtClean="0">
                <a:solidFill>
                  <a:srgbClr val="FF0000"/>
                </a:solidFill>
              </a:rPr>
              <a:t>comun</a:t>
            </a:r>
            <a:r>
              <a:rPr lang="en-US" sz="3200" dirty="0" smtClean="0">
                <a:solidFill>
                  <a:srgbClr val="FF0000"/>
                </a:solidFill>
              </a:rPr>
              <a:t> </a:t>
            </a:r>
            <a:r>
              <a:rPr lang="en-US" sz="3200" dirty="0" err="1" smtClean="0">
                <a:solidFill>
                  <a:srgbClr val="FF0000"/>
                </a:solidFill>
              </a:rPr>
              <a:t>dentro</a:t>
            </a:r>
            <a:r>
              <a:rPr lang="en-US" sz="3200" dirty="0" smtClean="0">
                <a:solidFill>
                  <a:srgbClr val="FF0000"/>
                </a:solidFill>
              </a:rPr>
              <a:t> y entre </a:t>
            </a:r>
            <a:r>
              <a:rPr lang="en-US" sz="3200" dirty="0" err="1" smtClean="0">
                <a:solidFill>
                  <a:srgbClr val="FF0000"/>
                </a:solidFill>
              </a:rPr>
              <a:t>generaciones</a:t>
            </a:r>
            <a:endParaRPr lang="en-US" sz="3200" dirty="0">
              <a:solidFill>
                <a:srgbClr val="FF0000"/>
              </a:solidFill>
            </a:endParaRPr>
          </a:p>
        </p:txBody>
      </p:sp>
      <p:sp>
        <p:nvSpPr>
          <p:cNvPr id="3" name="Content Placeholder 2"/>
          <p:cNvSpPr>
            <a:spLocks noGrp="1"/>
          </p:cNvSpPr>
          <p:nvPr>
            <p:ph idx="1"/>
          </p:nvPr>
        </p:nvSpPr>
        <p:spPr>
          <a:xfrm>
            <a:off x="457200" y="1371600"/>
            <a:ext cx="8229600" cy="4754564"/>
          </a:xfrm>
        </p:spPr>
        <p:txBody>
          <a:bodyPr>
            <a:normAutofit/>
          </a:bodyPr>
          <a:lstStyle/>
          <a:p>
            <a:r>
              <a:rPr lang="en-US" sz="2400" dirty="0" err="1" smtClean="0"/>
              <a:t>Derecho</a:t>
            </a:r>
            <a:r>
              <a:rPr lang="en-US" sz="2400" dirty="0" smtClean="0"/>
              <a:t> a la </a:t>
            </a:r>
            <a:r>
              <a:rPr lang="en-US" sz="2400" dirty="0" err="1" smtClean="0"/>
              <a:t>salud</a:t>
            </a:r>
            <a:r>
              <a:rPr lang="en-US" sz="2400" dirty="0" smtClean="0"/>
              <a:t> (OMS 1945, art 25 DUDH, art 12 PIDESC)</a:t>
            </a:r>
          </a:p>
          <a:p>
            <a:r>
              <a:rPr lang="en-US" sz="2400" dirty="0" err="1" smtClean="0"/>
              <a:t>Mejor</a:t>
            </a:r>
            <a:r>
              <a:rPr lang="en-US" sz="2400" dirty="0" smtClean="0"/>
              <a:t> </a:t>
            </a:r>
            <a:r>
              <a:rPr lang="en-US" sz="2400" dirty="0" err="1" smtClean="0"/>
              <a:t>salud</a:t>
            </a:r>
            <a:r>
              <a:rPr lang="en-US" sz="2400" dirty="0" smtClean="0"/>
              <a:t> </a:t>
            </a:r>
            <a:r>
              <a:rPr lang="en-US" sz="2400" dirty="0" err="1" smtClean="0"/>
              <a:t>posible</a:t>
            </a:r>
            <a:r>
              <a:rPr lang="en-US" sz="2400" dirty="0" smtClean="0"/>
              <a:t> </a:t>
            </a:r>
            <a:r>
              <a:rPr lang="en-US" sz="2400" dirty="0" err="1" smtClean="0"/>
              <a:t>para</a:t>
            </a:r>
            <a:r>
              <a:rPr lang="en-US" sz="2400" dirty="0" smtClean="0"/>
              <a:t> </a:t>
            </a:r>
            <a:r>
              <a:rPr lang="en-US" sz="2400" dirty="0" err="1" smtClean="0"/>
              <a:t>todos</a:t>
            </a:r>
            <a:r>
              <a:rPr lang="en-US" sz="2400" dirty="0" smtClean="0"/>
              <a:t>? : </a:t>
            </a:r>
          </a:p>
          <a:p>
            <a:pPr>
              <a:buNone/>
            </a:pPr>
            <a:r>
              <a:rPr lang="en-US" sz="2000" dirty="0" smtClean="0"/>
              <a:t>1 .-  Variable </a:t>
            </a:r>
            <a:r>
              <a:rPr lang="en-US" sz="2000" dirty="0" err="1" smtClean="0"/>
              <a:t>mas</a:t>
            </a:r>
            <a:r>
              <a:rPr lang="en-US" sz="2000" dirty="0" smtClean="0"/>
              <a:t> </a:t>
            </a:r>
            <a:r>
              <a:rPr lang="en-US" sz="2000" dirty="0" err="1" smtClean="0"/>
              <a:t>influyente</a:t>
            </a:r>
            <a:r>
              <a:rPr lang="en-US" sz="2000" dirty="0" smtClean="0"/>
              <a:t> en </a:t>
            </a:r>
            <a:r>
              <a:rPr lang="en-US" sz="2000" dirty="0" err="1" smtClean="0"/>
              <a:t>las</a:t>
            </a:r>
            <a:r>
              <a:rPr lang="en-US" sz="2000" dirty="0" smtClean="0"/>
              <a:t> </a:t>
            </a:r>
            <a:r>
              <a:rPr lang="en-US" sz="2000" dirty="0" err="1" smtClean="0"/>
              <a:t>desigualdades</a:t>
            </a:r>
            <a:r>
              <a:rPr lang="en-US" sz="2000" dirty="0" smtClean="0"/>
              <a:t> en </a:t>
            </a:r>
            <a:r>
              <a:rPr lang="en-US" sz="2000" dirty="0" err="1" smtClean="0"/>
              <a:t>salud</a:t>
            </a:r>
            <a:endParaRPr lang="en-US" sz="2000" dirty="0" smtClean="0"/>
          </a:p>
          <a:p>
            <a:endParaRPr lang="en-US" sz="2400" dirty="0"/>
          </a:p>
        </p:txBody>
      </p:sp>
      <p:graphicFrame>
        <p:nvGraphicFramePr>
          <p:cNvPr id="4" name="Chart 3"/>
          <p:cNvGraphicFramePr>
            <a:graphicFrameLocks/>
          </p:cNvGraphicFramePr>
          <p:nvPr/>
        </p:nvGraphicFramePr>
        <p:xfrm>
          <a:off x="381000" y="2819400"/>
          <a:ext cx="4343400" cy="3276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nvGraphicFramePr>
        <p:xfrm>
          <a:off x="4724400" y="2819400"/>
          <a:ext cx="4191000" cy="3352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err="1" smtClean="0"/>
              <a:t>Mejor</a:t>
            </a:r>
            <a:r>
              <a:rPr lang="en-US" sz="3200" dirty="0" smtClean="0"/>
              <a:t> </a:t>
            </a:r>
            <a:r>
              <a:rPr lang="en-US" sz="3200" dirty="0" err="1" smtClean="0"/>
              <a:t>salud</a:t>
            </a:r>
            <a:r>
              <a:rPr lang="en-US" sz="3200" dirty="0" smtClean="0"/>
              <a:t> </a:t>
            </a:r>
            <a:r>
              <a:rPr lang="en-US" sz="3200" dirty="0" err="1" smtClean="0"/>
              <a:t>posible</a:t>
            </a:r>
            <a:r>
              <a:rPr lang="en-US" sz="3200" dirty="0" smtClean="0"/>
              <a:t>/</a:t>
            </a:r>
            <a:r>
              <a:rPr lang="en-US" sz="3200" dirty="0" err="1" smtClean="0"/>
              <a:t>sostenible</a:t>
            </a:r>
            <a:r>
              <a:rPr lang="en-US" sz="3200" dirty="0" smtClean="0"/>
              <a:t> </a:t>
            </a:r>
            <a:r>
              <a:rPr lang="en-US" sz="3200" dirty="0" err="1" smtClean="0"/>
              <a:t>para</a:t>
            </a:r>
            <a:r>
              <a:rPr lang="en-US" sz="3200" dirty="0" smtClean="0"/>
              <a:t> </a:t>
            </a:r>
            <a:r>
              <a:rPr lang="en-US" sz="3200" dirty="0" err="1" smtClean="0"/>
              <a:t>todos</a:t>
            </a:r>
            <a:r>
              <a:rPr lang="en-US" sz="3200" dirty="0" smtClean="0"/>
              <a:t>?</a:t>
            </a:r>
            <a:endParaRPr lang="en-US" sz="3200" dirty="0"/>
          </a:p>
        </p:txBody>
      </p:sp>
      <p:sp>
        <p:nvSpPr>
          <p:cNvPr id="6" name="Text Placeholder 5"/>
          <p:cNvSpPr>
            <a:spLocks noGrp="1"/>
          </p:cNvSpPr>
          <p:nvPr>
            <p:ph type="body" idx="1"/>
          </p:nvPr>
        </p:nvSpPr>
        <p:spPr>
          <a:xfrm>
            <a:off x="304800" y="1371600"/>
            <a:ext cx="4040188" cy="639762"/>
          </a:xfrm>
        </p:spPr>
        <p:txBody>
          <a:bodyPr>
            <a:noAutofit/>
          </a:bodyPr>
          <a:lstStyle/>
          <a:p>
            <a:r>
              <a:rPr lang="en-US" sz="2000" dirty="0" err="1" smtClean="0"/>
              <a:t>Modelos</a:t>
            </a:r>
            <a:r>
              <a:rPr lang="en-US" sz="2000" dirty="0" smtClean="0"/>
              <a:t> de </a:t>
            </a:r>
            <a:r>
              <a:rPr lang="en-US" sz="2000" dirty="0" err="1" smtClean="0"/>
              <a:t>desarrollo</a:t>
            </a:r>
            <a:r>
              <a:rPr lang="en-US" sz="2000" dirty="0" smtClean="0"/>
              <a:t> </a:t>
            </a:r>
            <a:r>
              <a:rPr lang="en-US" sz="2000" dirty="0" err="1" smtClean="0"/>
              <a:t>vs</a:t>
            </a:r>
            <a:r>
              <a:rPr lang="en-US" sz="2000" dirty="0" smtClean="0"/>
              <a:t> CAD</a:t>
            </a:r>
            <a:endParaRPr lang="en-US" sz="2000" dirty="0"/>
          </a:p>
        </p:txBody>
      </p:sp>
      <p:sp>
        <p:nvSpPr>
          <p:cNvPr id="8" name="Text Placeholder 7"/>
          <p:cNvSpPr>
            <a:spLocks noGrp="1"/>
          </p:cNvSpPr>
          <p:nvPr>
            <p:ph type="body" sz="quarter" idx="3"/>
          </p:nvPr>
        </p:nvSpPr>
        <p:spPr/>
        <p:txBody>
          <a:bodyPr>
            <a:normAutofit fontScale="92500" lnSpcReduction="20000"/>
          </a:bodyPr>
          <a:lstStyle/>
          <a:p>
            <a:r>
              <a:rPr lang="en-US" dirty="0" err="1" smtClean="0"/>
              <a:t>Posible</a:t>
            </a:r>
            <a:r>
              <a:rPr lang="en-US" dirty="0" smtClean="0"/>
              <a:t>/</a:t>
            </a:r>
            <a:r>
              <a:rPr lang="en-US" dirty="0" err="1" smtClean="0"/>
              <a:t>sostenible</a:t>
            </a:r>
            <a:r>
              <a:rPr lang="en-US" dirty="0" smtClean="0"/>
              <a:t> : </a:t>
            </a:r>
            <a:r>
              <a:rPr lang="en-US" dirty="0" err="1" smtClean="0">
                <a:solidFill>
                  <a:srgbClr val="FF0000"/>
                </a:solidFill>
              </a:rPr>
              <a:t>modelos</a:t>
            </a:r>
            <a:r>
              <a:rPr lang="en-US" dirty="0" smtClean="0">
                <a:solidFill>
                  <a:srgbClr val="FF0000"/>
                </a:solidFill>
              </a:rPr>
              <a:t> de </a:t>
            </a:r>
            <a:r>
              <a:rPr lang="en-US" dirty="0" err="1" smtClean="0">
                <a:solidFill>
                  <a:srgbClr val="FF0000"/>
                </a:solidFill>
              </a:rPr>
              <a:t>desarrollo</a:t>
            </a:r>
            <a:r>
              <a:rPr lang="en-US" dirty="0" smtClean="0">
                <a:solidFill>
                  <a:srgbClr val="FF0000"/>
                </a:solidFill>
              </a:rPr>
              <a:t> equitable y </a:t>
            </a:r>
            <a:r>
              <a:rPr lang="en-US" dirty="0" err="1" smtClean="0">
                <a:solidFill>
                  <a:srgbClr val="FF0000"/>
                </a:solidFill>
              </a:rPr>
              <a:t>sostenible</a:t>
            </a:r>
            <a:endParaRPr lang="en-US" dirty="0">
              <a:solidFill>
                <a:srgbClr val="FF0000"/>
              </a:solidFill>
            </a:endParaRPr>
          </a:p>
        </p:txBody>
      </p:sp>
      <p:pic>
        <p:nvPicPr>
          <p:cNvPr id="10" name="Chart 1"/>
          <p:cNvPicPr>
            <a:picLocks noGrp="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381000" y="2590800"/>
            <a:ext cx="3811588" cy="281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12" name="Content Placeholder 5"/>
          <p:cNvGraphicFramePr>
            <a:graphicFrameLocks noGrp="1"/>
          </p:cNvGraphicFramePr>
          <p:nvPr>
            <p:ph sz="quarter" idx="4"/>
          </p:nvPr>
        </p:nvGraphicFramePr>
        <p:xfrm>
          <a:off x="4724400" y="2590800"/>
          <a:ext cx="4191000" cy="3230563"/>
        </p:xfrm>
        <a:graphic>
          <a:graphicData uri="http://schemas.openxmlformats.org/drawingml/2006/chart">
            <c:chart xmlns:c="http://schemas.openxmlformats.org/drawingml/2006/chart" xmlns:r="http://schemas.openxmlformats.org/officeDocument/2006/relationships" r:id="rId3"/>
          </a:graphicData>
        </a:graphic>
      </p:graphicFrame>
      <p:sp>
        <p:nvSpPr>
          <p:cNvPr id="13" name="Oval 12"/>
          <p:cNvSpPr/>
          <p:nvPr/>
        </p:nvSpPr>
        <p:spPr>
          <a:xfrm>
            <a:off x="7467600" y="4876800"/>
            <a:ext cx="4572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391400" y="2895600"/>
            <a:ext cx="6858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p:cNvCxnSpPr/>
          <p:nvPr/>
        </p:nvCxnSpPr>
        <p:spPr>
          <a:xfrm>
            <a:off x="4191000" y="3505200"/>
            <a:ext cx="3200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3" idx="0"/>
          </p:cNvCxnSpPr>
          <p:nvPr/>
        </p:nvCxnSpPr>
        <p:spPr>
          <a:xfrm flipV="1">
            <a:off x="7696200" y="4572000"/>
            <a:ext cx="990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7924800" y="4800600"/>
            <a:ext cx="5334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8458200" y="4343400"/>
            <a:ext cx="533400" cy="253916"/>
          </a:xfrm>
          <a:prstGeom prst="rect">
            <a:avLst/>
          </a:prstGeom>
          <a:noFill/>
        </p:spPr>
        <p:txBody>
          <a:bodyPr wrap="square" rtlCol="0">
            <a:spAutoFit/>
          </a:bodyPr>
          <a:lstStyle/>
          <a:p>
            <a:r>
              <a:rPr lang="en-US" sz="1050" dirty="0" err="1" smtClean="0"/>
              <a:t>Ef-Eq</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l"/>
            <a:r>
              <a:rPr lang="en-US" sz="2400" dirty="0" err="1" smtClean="0"/>
              <a:t>Desarrollo</a:t>
            </a:r>
            <a:r>
              <a:rPr lang="en-US" sz="2400" dirty="0" smtClean="0"/>
              <a:t> </a:t>
            </a:r>
            <a:r>
              <a:rPr lang="en-US" sz="2400" dirty="0" err="1" smtClean="0"/>
              <a:t>sostenible</a:t>
            </a:r>
            <a:r>
              <a:rPr lang="en-US" sz="2400" dirty="0" smtClean="0"/>
              <a:t> </a:t>
            </a:r>
            <a:r>
              <a:rPr lang="en-US" sz="2400" dirty="0" err="1" smtClean="0"/>
              <a:t>vs</a:t>
            </a:r>
            <a:r>
              <a:rPr lang="en-US" sz="2400" dirty="0" smtClean="0"/>
              <a:t> </a:t>
            </a:r>
            <a:r>
              <a:rPr lang="en-US" sz="2400" dirty="0" err="1" smtClean="0"/>
              <a:t>desigualdad</a:t>
            </a:r>
            <a:r>
              <a:rPr lang="en-US" sz="2400" dirty="0" smtClean="0"/>
              <a:t> :</a:t>
            </a:r>
            <a:br>
              <a:rPr lang="en-US" sz="2400" dirty="0" smtClean="0"/>
            </a:br>
            <a:r>
              <a:rPr lang="en-US" sz="2400" dirty="0" err="1" smtClean="0"/>
              <a:t>Desigualdad</a:t>
            </a:r>
            <a:r>
              <a:rPr lang="en-US" sz="2400" dirty="0" smtClean="0"/>
              <a:t> vs. </a:t>
            </a:r>
            <a:r>
              <a:rPr lang="en-US" sz="2400" dirty="0" err="1" smtClean="0">
                <a:solidFill>
                  <a:srgbClr val="FF0000"/>
                </a:solidFill>
              </a:rPr>
              <a:t>Inequidad</a:t>
            </a:r>
            <a:r>
              <a:rPr lang="en-US" sz="2400" dirty="0" smtClean="0"/>
              <a:t> (D. </a:t>
            </a:r>
            <a:r>
              <a:rPr lang="en-US" sz="2400" dirty="0" err="1" smtClean="0"/>
              <a:t>injusta</a:t>
            </a:r>
            <a:r>
              <a:rPr lang="en-US" sz="2400" dirty="0" smtClean="0"/>
              <a:t>)</a:t>
            </a:r>
            <a:endParaRPr lang="en-US" sz="2400" dirty="0"/>
          </a:p>
        </p:txBody>
      </p:sp>
      <p:graphicFrame>
        <p:nvGraphicFramePr>
          <p:cNvPr id="9" name="Content Placeholder 8"/>
          <p:cNvGraphicFramePr>
            <a:graphicFrameLocks noGrp="1"/>
          </p:cNvGraphicFramePr>
          <p:nvPr>
            <p:ph idx="1"/>
          </p:nvPr>
        </p:nvGraphicFramePr>
        <p:xfrm>
          <a:off x="457200" y="1600201"/>
          <a:ext cx="8229600" cy="2209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p:cNvGraphicFramePr/>
          <p:nvPr/>
        </p:nvGraphicFramePr>
        <p:xfrm>
          <a:off x="685800" y="4038600"/>
          <a:ext cx="8458200" cy="2019300"/>
        </p:xfrm>
        <a:graphic>
          <a:graphicData uri="http://schemas.openxmlformats.org/drawingml/2006/chart">
            <c:chart xmlns:c="http://schemas.openxmlformats.org/drawingml/2006/chart" xmlns:r="http://schemas.openxmlformats.org/officeDocument/2006/relationships" r:id="rId3"/>
          </a:graphicData>
        </a:graphic>
      </p:graphicFrame>
      <p:pic>
        <p:nvPicPr>
          <p:cNvPr id="11" name="Picture 5" descr="locomotora-vapor"/>
          <p:cNvPicPr>
            <a:picLocks noChangeAspect="1" noChangeArrowheads="1"/>
          </p:cNvPicPr>
          <p:nvPr/>
        </p:nvPicPr>
        <p:blipFill>
          <a:blip r:embed="rId4" cstate="print"/>
          <a:srcRect/>
          <a:stretch>
            <a:fillRect/>
          </a:stretch>
        </p:blipFill>
        <p:spPr bwMode="auto">
          <a:xfrm>
            <a:off x="5410200" y="228600"/>
            <a:ext cx="2446337" cy="154907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Autofit/>
          </a:bodyPr>
          <a:lstStyle/>
          <a:p>
            <a:r>
              <a:rPr lang="en-US" sz="2400" dirty="0" err="1" smtClean="0">
                <a:solidFill>
                  <a:srgbClr val="FF0000"/>
                </a:solidFill>
              </a:rPr>
              <a:t>Distribucion</a:t>
            </a:r>
            <a:r>
              <a:rPr lang="en-US" sz="2400" dirty="0" smtClean="0"/>
              <a:t> de la </a:t>
            </a:r>
            <a:r>
              <a:rPr lang="en-US" sz="2400" dirty="0" err="1" smtClean="0"/>
              <a:t>inequidad</a:t>
            </a:r>
            <a:r>
              <a:rPr lang="en-US" sz="2400" dirty="0" smtClean="0"/>
              <a:t> en la </a:t>
            </a:r>
            <a:r>
              <a:rPr lang="en-US" sz="2400" dirty="0" err="1" smtClean="0"/>
              <a:t>poblacion</a:t>
            </a:r>
            <a:r>
              <a:rPr lang="en-US" sz="2400" dirty="0" smtClean="0"/>
              <a:t> y en el </a:t>
            </a:r>
            <a:r>
              <a:rPr lang="en-US" sz="2400" dirty="0" err="1" smtClean="0"/>
              <a:t>tiempo</a:t>
            </a:r>
            <a:r>
              <a:rPr lang="en-US" sz="2400" dirty="0" smtClean="0"/>
              <a:t> (</a:t>
            </a:r>
            <a:r>
              <a:rPr lang="en-US" sz="2400" dirty="0" err="1" smtClean="0"/>
              <a:t>evidencia</a:t>
            </a:r>
            <a:r>
              <a:rPr lang="en-US" sz="2400" dirty="0" smtClean="0"/>
              <a:t> de </a:t>
            </a:r>
            <a:r>
              <a:rPr lang="en-US" sz="2400" dirty="0" err="1" smtClean="0"/>
              <a:t>prioridades</a:t>
            </a:r>
            <a:r>
              <a:rPr lang="en-US" sz="2400" dirty="0" smtClean="0"/>
              <a:t>)</a:t>
            </a:r>
            <a:endParaRPr lang="en-US" sz="2400" dirty="0"/>
          </a:p>
        </p:txBody>
      </p:sp>
      <p:sp>
        <p:nvSpPr>
          <p:cNvPr id="3" name="Text Placeholder 2"/>
          <p:cNvSpPr>
            <a:spLocks noGrp="1"/>
          </p:cNvSpPr>
          <p:nvPr>
            <p:ph idx="1"/>
          </p:nvPr>
        </p:nvSpPr>
        <p:spPr>
          <a:xfrm>
            <a:off x="457200" y="1371600"/>
            <a:ext cx="8229600" cy="4525963"/>
          </a:xfrm>
        </p:spPr>
        <p:txBody>
          <a:bodyPr>
            <a:normAutofit/>
          </a:bodyPr>
          <a:lstStyle/>
          <a:p>
            <a:pPr>
              <a:buNone/>
            </a:pPr>
            <a:endParaRPr lang="en-US" sz="2000" dirty="0"/>
          </a:p>
        </p:txBody>
      </p:sp>
      <p:graphicFrame>
        <p:nvGraphicFramePr>
          <p:cNvPr id="10" name="Chart 9"/>
          <p:cNvGraphicFramePr/>
          <p:nvPr/>
        </p:nvGraphicFramePr>
        <p:xfrm>
          <a:off x="304800" y="4343400"/>
          <a:ext cx="8658225" cy="21717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p:nvPr/>
        </p:nvGraphicFramePr>
        <p:xfrm>
          <a:off x="381000" y="1828800"/>
          <a:ext cx="8062912" cy="2590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82946" name="Título 4"/>
          <p:cNvSpPr>
            <a:spLocks noGrp="1"/>
          </p:cNvSpPr>
          <p:nvPr>
            <p:ph type="title" idx="4294967295"/>
          </p:nvPr>
        </p:nvSpPr>
        <p:spPr>
          <a:xfrm>
            <a:off x="520303" y="185737"/>
            <a:ext cx="7886700" cy="1325563"/>
          </a:xfrm>
        </p:spPr>
        <p:txBody>
          <a:bodyPr/>
          <a:lstStyle/>
          <a:p>
            <a:r>
              <a:rPr lang="en-US" sz="2400" u="sng" dirty="0" err="1" smtClean="0">
                <a:solidFill>
                  <a:srgbClr val="FF0000"/>
                </a:solidFill>
              </a:rPr>
              <a:t>Inequidad</a:t>
            </a:r>
            <a:r>
              <a:rPr lang="en-US" sz="2400" u="sng" dirty="0" smtClean="0">
                <a:solidFill>
                  <a:srgbClr val="FF0000"/>
                </a:solidFill>
              </a:rPr>
              <a:t> : </a:t>
            </a:r>
            <a:r>
              <a:rPr lang="en-US" sz="2400" u="sng" dirty="0" err="1" smtClean="0">
                <a:solidFill>
                  <a:srgbClr val="FF0000"/>
                </a:solidFill>
              </a:rPr>
              <a:t>umbrales</a:t>
            </a:r>
            <a:r>
              <a:rPr lang="en-US" sz="2400" u="sng" dirty="0" smtClean="0">
                <a:solidFill>
                  <a:srgbClr val="FF0000"/>
                </a:solidFill>
              </a:rPr>
              <a:t> </a:t>
            </a:r>
            <a:r>
              <a:rPr lang="en-US" sz="2400" u="sng" dirty="0" err="1" smtClean="0">
                <a:solidFill>
                  <a:srgbClr val="FF0000"/>
                </a:solidFill>
              </a:rPr>
              <a:t>minimos</a:t>
            </a:r>
            <a:r>
              <a:rPr lang="en-US" sz="2400" u="sng" dirty="0" smtClean="0">
                <a:solidFill>
                  <a:srgbClr val="FF0000"/>
                </a:solidFill>
              </a:rPr>
              <a:t> </a:t>
            </a:r>
            <a:r>
              <a:rPr lang="en-US" sz="2400" dirty="0" smtClean="0">
                <a:solidFill>
                  <a:srgbClr val="FF0000"/>
                </a:solidFill>
              </a:rPr>
              <a:t/>
            </a:r>
            <a:br>
              <a:rPr lang="en-US" sz="2400" dirty="0" smtClean="0">
                <a:solidFill>
                  <a:srgbClr val="FF0000"/>
                </a:solidFill>
              </a:rPr>
            </a:br>
            <a:r>
              <a:rPr lang="en-US" sz="2000" dirty="0" err="1" smtClean="0"/>
              <a:t>dignidad</a:t>
            </a:r>
            <a:r>
              <a:rPr lang="en-US" sz="2000" dirty="0" smtClean="0"/>
              <a:t> vs. </a:t>
            </a:r>
            <a:r>
              <a:rPr lang="en-US" sz="2000" dirty="0" err="1" smtClean="0"/>
              <a:t>pobreza</a:t>
            </a:r>
            <a:r>
              <a:rPr lang="en-US" sz="2000" dirty="0" smtClean="0"/>
              <a:t>/ </a:t>
            </a:r>
            <a:r>
              <a:rPr lang="en-US" sz="2000" dirty="0" err="1" smtClean="0"/>
              <a:t>derechos</a:t>
            </a:r>
            <a:r>
              <a:rPr lang="en-US" sz="2000" dirty="0" smtClean="0"/>
              <a:t> </a:t>
            </a:r>
            <a:r>
              <a:rPr lang="en-US" sz="2000" dirty="0" err="1" smtClean="0"/>
              <a:t>universales</a:t>
            </a:r>
            <a:r>
              <a:rPr lang="en-US" sz="2000" dirty="0" smtClean="0"/>
              <a:t> vs. </a:t>
            </a:r>
            <a:r>
              <a:rPr lang="en-US" sz="2000" dirty="0" err="1" smtClean="0"/>
              <a:t>necesidades</a:t>
            </a:r>
            <a:r>
              <a:rPr lang="en-US" sz="2000" dirty="0" smtClean="0"/>
              <a:t> </a:t>
            </a:r>
            <a:r>
              <a:rPr lang="en-US" sz="2000" dirty="0" err="1" smtClean="0"/>
              <a:t>basicas</a:t>
            </a:r>
            <a:r>
              <a:rPr lang="en-US" sz="2000" dirty="0" smtClean="0"/>
              <a:t/>
            </a:r>
            <a:br>
              <a:rPr lang="en-US" sz="2000" dirty="0" smtClean="0"/>
            </a:br>
            <a:r>
              <a:rPr lang="en-US" sz="2000" dirty="0" err="1" smtClean="0"/>
              <a:t>Modelo</a:t>
            </a:r>
            <a:r>
              <a:rPr lang="en-US" sz="2000" dirty="0" smtClean="0"/>
              <a:t> social </a:t>
            </a:r>
            <a:r>
              <a:rPr lang="en-US" sz="2000" dirty="0" err="1" smtClean="0"/>
              <a:t>europeo</a:t>
            </a:r>
            <a:r>
              <a:rPr lang="en-US" sz="2000" dirty="0" smtClean="0"/>
              <a:t> : </a:t>
            </a:r>
            <a:r>
              <a:rPr lang="en-US" sz="2000" dirty="0" err="1" smtClean="0"/>
              <a:t>sistema</a:t>
            </a:r>
            <a:r>
              <a:rPr lang="en-US" sz="2000" dirty="0" smtClean="0"/>
              <a:t> universal?</a:t>
            </a:r>
            <a:endParaRPr lang="pt-BR" altLang="es-ES" sz="2400" dirty="0"/>
          </a:p>
        </p:txBody>
      </p:sp>
      <p:sp>
        <p:nvSpPr>
          <p:cNvPr id="6" name="Espaço Reservado para Texto 5"/>
          <p:cNvSpPr>
            <a:spLocks noGrp="1"/>
          </p:cNvSpPr>
          <p:nvPr>
            <p:ph type="body" sz="half" idx="4294967295"/>
          </p:nvPr>
        </p:nvSpPr>
        <p:spPr>
          <a:xfrm>
            <a:off x="877491" y="1444625"/>
            <a:ext cx="3586163" cy="4800600"/>
          </a:xfrm>
        </p:spPr>
        <p:txBody>
          <a:bodyPr>
            <a:normAutofit fontScale="92500" lnSpcReduction="10000"/>
          </a:bodyPr>
          <a:lstStyle/>
          <a:p>
            <a:pPr eaLnBrk="1" hangingPunct="1">
              <a:defRPr/>
            </a:pPr>
            <a:r>
              <a:rPr lang="es-ES" sz="1400" dirty="0" smtClean="0"/>
              <a:t>Renta per </a:t>
            </a:r>
            <a:r>
              <a:rPr lang="es-ES" sz="1400" dirty="0" err="1" smtClean="0"/>
              <a:t>capita</a:t>
            </a:r>
            <a:r>
              <a:rPr lang="es-ES" sz="1400" dirty="0" smtClean="0"/>
              <a:t> </a:t>
            </a:r>
            <a:r>
              <a:rPr lang="es-ES" sz="1400" dirty="0"/>
              <a:t>:</a:t>
            </a:r>
          </a:p>
          <a:p>
            <a:pPr lvl="1" eaLnBrk="1" hangingPunct="1">
              <a:defRPr/>
            </a:pPr>
            <a:r>
              <a:rPr lang="es-ES" sz="1200" dirty="0"/>
              <a:t>M</a:t>
            </a:r>
            <a:r>
              <a:rPr lang="es-ES" sz="1200" dirty="0" smtClean="0"/>
              <a:t>edia </a:t>
            </a:r>
            <a:r>
              <a:rPr lang="es-ES" sz="1200" dirty="0"/>
              <a:t>: </a:t>
            </a:r>
            <a:r>
              <a:rPr lang="es-ES" sz="1200" dirty="0" smtClean="0"/>
              <a:t>Renta global/ población mundial </a:t>
            </a:r>
            <a:r>
              <a:rPr lang="es-ES" sz="1200" dirty="0"/>
              <a:t>: 11,200 $ per </a:t>
            </a:r>
            <a:r>
              <a:rPr lang="es-ES" sz="1200" dirty="0" err="1"/>
              <a:t>capita</a:t>
            </a:r>
            <a:r>
              <a:rPr lang="es-ES" sz="1200" dirty="0"/>
              <a:t>. </a:t>
            </a:r>
          </a:p>
          <a:p>
            <a:pPr lvl="1" eaLnBrk="1" hangingPunct="1">
              <a:defRPr/>
            </a:pPr>
            <a:r>
              <a:rPr lang="es-ES" sz="1200" dirty="0" err="1" smtClean="0">
                <a:solidFill>
                  <a:srgbClr val="FF0000"/>
                </a:solidFill>
              </a:rPr>
              <a:t>Minima</a:t>
            </a:r>
            <a:r>
              <a:rPr lang="es-ES" sz="1200" dirty="0" smtClean="0">
                <a:solidFill>
                  <a:srgbClr val="FF0000"/>
                </a:solidFill>
              </a:rPr>
              <a:t> renta en </a:t>
            </a:r>
            <a:r>
              <a:rPr lang="es-ES" sz="1200" dirty="0" err="1" smtClean="0">
                <a:solidFill>
                  <a:srgbClr val="FF0000"/>
                </a:solidFill>
              </a:rPr>
              <a:t>PPs</a:t>
            </a:r>
            <a:r>
              <a:rPr lang="es-ES" sz="1200" dirty="0" smtClean="0">
                <a:solidFill>
                  <a:srgbClr val="FF0000"/>
                </a:solidFill>
              </a:rPr>
              <a:t> que permite mejores </a:t>
            </a:r>
            <a:r>
              <a:rPr lang="es-ES" sz="1200" dirty="0" err="1" smtClean="0">
                <a:solidFill>
                  <a:srgbClr val="FF0000"/>
                </a:solidFill>
              </a:rPr>
              <a:t>estadares</a:t>
            </a:r>
            <a:r>
              <a:rPr lang="es-ES" sz="1200" dirty="0" smtClean="0">
                <a:solidFill>
                  <a:srgbClr val="FF0000"/>
                </a:solidFill>
              </a:rPr>
              <a:t> de salud : 3300 </a:t>
            </a:r>
            <a:r>
              <a:rPr lang="es-ES" sz="1200" dirty="0">
                <a:solidFill>
                  <a:srgbClr val="FF0000"/>
                </a:solidFill>
              </a:rPr>
              <a:t>GDP pc.</a:t>
            </a:r>
          </a:p>
          <a:p>
            <a:pPr lvl="1" eaLnBrk="1" hangingPunct="1">
              <a:defRPr/>
            </a:pPr>
            <a:r>
              <a:rPr lang="es-ES" sz="1200" dirty="0" err="1" smtClean="0"/>
              <a:t>Desviacion</a:t>
            </a:r>
            <a:r>
              <a:rPr lang="es-ES" sz="1200" dirty="0" smtClean="0"/>
              <a:t> estándar :  (media menos </a:t>
            </a:r>
            <a:r>
              <a:rPr lang="es-ES" sz="1200" dirty="0" err="1" smtClean="0"/>
              <a:t>minimo</a:t>
            </a:r>
            <a:r>
              <a:rPr lang="es-ES" sz="1200" dirty="0" smtClean="0"/>
              <a:t>)/ </a:t>
            </a:r>
            <a:r>
              <a:rPr lang="es-ES" sz="1200" dirty="0"/>
              <a:t>2,6; </a:t>
            </a:r>
            <a:r>
              <a:rPr lang="es-ES" sz="1200" dirty="0" smtClean="0"/>
              <a:t>Intervalo de confianza : media +/-  </a:t>
            </a:r>
            <a:r>
              <a:rPr lang="es-ES" sz="1200" dirty="0"/>
              <a:t>2,6 </a:t>
            </a:r>
            <a:r>
              <a:rPr lang="es-ES" sz="1200" dirty="0" err="1" smtClean="0"/>
              <a:t>DEst</a:t>
            </a:r>
            <a:r>
              <a:rPr lang="es-ES" sz="1200" dirty="0" smtClean="0"/>
              <a:t> </a:t>
            </a:r>
            <a:r>
              <a:rPr lang="es-ES" sz="1200" dirty="0"/>
              <a:t>: 3300 – 19000 </a:t>
            </a:r>
            <a:r>
              <a:rPr lang="es-ES" sz="1200" dirty="0" smtClean="0"/>
              <a:t>GDP</a:t>
            </a:r>
          </a:p>
          <a:p>
            <a:pPr>
              <a:defRPr/>
            </a:pPr>
            <a:r>
              <a:rPr lang="es-ES" sz="1500" dirty="0" smtClean="0"/>
              <a:t>Argumentos que </a:t>
            </a:r>
            <a:r>
              <a:rPr lang="es-ES" sz="1500" dirty="0" err="1" smtClean="0"/>
              <a:t>desafian</a:t>
            </a:r>
            <a:r>
              <a:rPr lang="es-ES" sz="1500" dirty="0" smtClean="0"/>
              <a:t> los excesos de renta y el crecimiento sin limite :</a:t>
            </a:r>
          </a:p>
          <a:p>
            <a:pPr lvl="1">
              <a:defRPr/>
            </a:pPr>
            <a:r>
              <a:rPr lang="es-ES" sz="1100" dirty="0" err="1" smtClean="0"/>
              <a:t>Distribucion</a:t>
            </a:r>
            <a:r>
              <a:rPr lang="es-ES" sz="1100" dirty="0" smtClean="0"/>
              <a:t> de </a:t>
            </a:r>
            <a:r>
              <a:rPr lang="es-ES" sz="1100" dirty="0" err="1" smtClean="0"/>
              <a:t>minimos</a:t>
            </a:r>
            <a:endParaRPr lang="es-ES" sz="1100" dirty="0" smtClean="0"/>
          </a:p>
          <a:p>
            <a:pPr lvl="1">
              <a:defRPr/>
            </a:pPr>
            <a:r>
              <a:rPr lang="es-ES" sz="1100" dirty="0" smtClean="0"/>
              <a:t>Sostenibilidad ambiental (equidad </a:t>
            </a:r>
            <a:r>
              <a:rPr lang="es-ES" sz="1100" dirty="0" err="1" smtClean="0"/>
              <a:t>intergenracional</a:t>
            </a:r>
            <a:r>
              <a:rPr lang="es-ES" sz="1100" dirty="0" smtClean="0"/>
              <a:t>)</a:t>
            </a:r>
          </a:p>
          <a:p>
            <a:pPr lvl="1">
              <a:defRPr/>
            </a:pPr>
            <a:r>
              <a:rPr lang="es-ES" sz="1100" dirty="0" smtClean="0"/>
              <a:t>Bienestar humano</a:t>
            </a:r>
            <a:endParaRPr lang="es-ES" sz="1100" dirty="0"/>
          </a:p>
          <a:p>
            <a:pPr marL="457200" lvl="1" indent="0">
              <a:buNone/>
              <a:defRPr/>
            </a:pPr>
            <a:endParaRPr lang="es-ES" sz="1200" dirty="0"/>
          </a:p>
          <a:p>
            <a:pPr eaLnBrk="1" hangingPunct="1">
              <a:defRPr/>
            </a:pPr>
            <a:r>
              <a:rPr lang="pt-BR" sz="1400" dirty="0" err="1" smtClean="0"/>
              <a:t>Deficit</a:t>
            </a:r>
            <a:r>
              <a:rPr lang="pt-BR" sz="1400" dirty="0" smtClean="0"/>
              <a:t> de Renta (&lt; </a:t>
            </a:r>
            <a:r>
              <a:rPr lang="pt-BR" sz="1400" dirty="0"/>
              <a:t>3300) :</a:t>
            </a:r>
          </a:p>
          <a:p>
            <a:pPr lvl="1" eaLnBrk="1" hangingPunct="1">
              <a:defRPr/>
            </a:pPr>
            <a:r>
              <a:rPr lang="pt-BR" sz="1200" dirty="0" smtClean="0"/>
              <a:t>1,200 </a:t>
            </a:r>
            <a:r>
              <a:rPr lang="pt-BR" sz="1200" dirty="0" err="1" smtClean="0"/>
              <a:t>millones</a:t>
            </a:r>
            <a:r>
              <a:rPr lang="pt-BR" sz="1200" dirty="0" smtClean="0"/>
              <a:t> de </a:t>
            </a:r>
            <a:r>
              <a:rPr lang="pt-BR" sz="1200" dirty="0" err="1" smtClean="0"/>
              <a:t>anyos</a:t>
            </a:r>
            <a:r>
              <a:rPr lang="pt-BR" sz="1200" dirty="0" smtClean="0"/>
              <a:t>,  2,2 </a:t>
            </a:r>
            <a:r>
              <a:rPr lang="pt-BR" sz="1200" dirty="0" err="1" smtClean="0"/>
              <a:t>billones</a:t>
            </a:r>
            <a:r>
              <a:rPr lang="pt-BR" sz="1200" dirty="0" smtClean="0"/>
              <a:t> $</a:t>
            </a:r>
            <a:endParaRPr lang="pt-BR" sz="1200" dirty="0"/>
          </a:p>
          <a:p>
            <a:pPr lvl="1" eaLnBrk="1" hangingPunct="1">
              <a:defRPr/>
            </a:pPr>
            <a:r>
              <a:rPr lang="pt-BR" sz="1200" dirty="0" err="1" smtClean="0"/>
              <a:t>Ingresos</a:t>
            </a:r>
            <a:r>
              <a:rPr lang="pt-BR" sz="1200" dirty="0" smtClean="0"/>
              <a:t> públicos </a:t>
            </a:r>
            <a:r>
              <a:rPr lang="pt-BR" sz="1200" dirty="0" err="1" smtClean="0"/>
              <a:t>adicionales</a:t>
            </a:r>
            <a:r>
              <a:rPr lang="pt-BR" sz="1200" dirty="0" smtClean="0"/>
              <a:t> precisos : 440,000 </a:t>
            </a:r>
            <a:r>
              <a:rPr lang="pt-BR" sz="1200" dirty="0" err="1" smtClean="0"/>
              <a:t>millones</a:t>
            </a:r>
            <a:r>
              <a:rPr lang="pt-BR" sz="1200" dirty="0" smtClean="0"/>
              <a:t> </a:t>
            </a:r>
            <a:r>
              <a:rPr lang="pt-BR" sz="1200" dirty="0"/>
              <a:t>: 0,6 % GDP (4 x </a:t>
            </a:r>
            <a:r>
              <a:rPr lang="pt-BR" sz="1200" dirty="0" smtClean="0"/>
              <a:t>AOD)</a:t>
            </a:r>
            <a:endParaRPr lang="pt-BR" sz="1200" dirty="0"/>
          </a:p>
          <a:p>
            <a:pPr marL="457200" lvl="1" indent="0">
              <a:buNone/>
              <a:defRPr/>
            </a:pPr>
            <a:endParaRPr lang="pt-BR" sz="1200" dirty="0"/>
          </a:p>
          <a:p>
            <a:pPr eaLnBrk="1" hangingPunct="1">
              <a:defRPr/>
            </a:pPr>
            <a:r>
              <a:rPr lang="pt-BR" sz="1400" dirty="0" smtClean="0"/>
              <a:t>Modelo de </a:t>
            </a:r>
            <a:r>
              <a:rPr lang="pt-BR" sz="1400" dirty="0" err="1" smtClean="0"/>
              <a:t>redistribucion</a:t>
            </a:r>
            <a:r>
              <a:rPr lang="pt-BR" sz="1400" dirty="0" smtClean="0"/>
              <a:t>  (mecanismo global fiscal?) </a:t>
            </a:r>
            <a:r>
              <a:rPr lang="pt-BR" sz="1400" dirty="0"/>
              <a:t>:</a:t>
            </a:r>
          </a:p>
          <a:p>
            <a:pPr lvl="1" eaLnBrk="1" hangingPunct="1">
              <a:defRPr/>
            </a:pPr>
            <a:r>
              <a:rPr lang="pt-BR" sz="1200" dirty="0"/>
              <a:t>80% </a:t>
            </a:r>
            <a:r>
              <a:rPr lang="pt-BR" sz="1200" dirty="0" err="1" smtClean="0"/>
              <a:t>del</a:t>
            </a:r>
            <a:r>
              <a:rPr lang="pt-BR" sz="1200" dirty="0" smtClean="0"/>
              <a:t> PIB  </a:t>
            </a:r>
            <a:r>
              <a:rPr lang="pt-BR" sz="1200" dirty="0"/>
              <a:t>: </a:t>
            </a:r>
            <a:r>
              <a:rPr lang="pt-BR" sz="1200" dirty="0" smtClean="0"/>
              <a:t>media </a:t>
            </a:r>
            <a:r>
              <a:rPr lang="pt-BR" sz="1200" dirty="0"/>
              <a:t>0,48% (</a:t>
            </a:r>
            <a:r>
              <a:rPr lang="pt-BR" sz="1200" dirty="0" err="1" smtClean="0"/>
              <a:t>progresivo</a:t>
            </a:r>
            <a:r>
              <a:rPr lang="pt-BR" sz="1200" dirty="0" smtClean="0"/>
              <a:t> </a:t>
            </a:r>
            <a:r>
              <a:rPr lang="pt-BR" sz="1200" dirty="0"/>
              <a:t>0,1-1,5%)</a:t>
            </a:r>
          </a:p>
          <a:p>
            <a:pPr lvl="1" eaLnBrk="1" hangingPunct="1">
              <a:defRPr/>
            </a:pPr>
            <a:r>
              <a:rPr lang="pt-BR" sz="1200" dirty="0"/>
              <a:t>20% </a:t>
            </a:r>
            <a:r>
              <a:rPr lang="pt-BR" sz="1200" dirty="0" err="1" smtClean="0"/>
              <a:t>del</a:t>
            </a:r>
            <a:r>
              <a:rPr lang="pt-BR" sz="1200" dirty="0" smtClean="0"/>
              <a:t> comercio internacional </a:t>
            </a:r>
            <a:r>
              <a:rPr lang="pt-BR" sz="1200" dirty="0"/>
              <a:t>(</a:t>
            </a:r>
            <a:r>
              <a:rPr lang="pt-BR" sz="1200" dirty="0" smtClean="0"/>
              <a:t>15 </a:t>
            </a:r>
            <a:r>
              <a:rPr lang="pt-BR" sz="1200" dirty="0" err="1" smtClean="0"/>
              <a:t>Bn</a:t>
            </a:r>
            <a:r>
              <a:rPr lang="pt-BR" sz="1200" dirty="0" smtClean="0"/>
              <a:t>) </a:t>
            </a:r>
            <a:r>
              <a:rPr lang="pt-BR" sz="1200" dirty="0"/>
              <a:t>: 0,5%</a:t>
            </a:r>
          </a:p>
          <a:p>
            <a:pPr lvl="1" eaLnBrk="1" hangingPunct="1">
              <a:defRPr/>
            </a:pPr>
            <a:endParaRPr lang="pt-BR" sz="1400" dirty="0"/>
          </a:p>
          <a:p>
            <a:pPr lvl="1" eaLnBrk="1" hangingPunct="1">
              <a:defRPr/>
            </a:pPr>
            <a:endParaRPr lang="pt-BR" sz="1400" dirty="0"/>
          </a:p>
          <a:p>
            <a:pPr lvl="1" eaLnBrk="1" hangingPunct="1">
              <a:buNone/>
              <a:defRPr/>
            </a:pPr>
            <a:endParaRPr lang="pt-BR" sz="1400" dirty="0"/>
          </a:p>
          <a:p>
            <a:pPr marL="0" indent="0">
              <a:buNone/>
              <a:defRPr/>
            </a:pPr>
            <a:endParaRPr lang="pt-BR" sz="2400" dirty="0"/>
          </a:p>
        </p:txBody>
      </p:sp>
      <p:sp>
        <p:nvSpPr>
          <p:cNvPr id="82948" name="Espaço Reservado para Conteúdo 6"/>
          <p:cNvSpPr>
            <a:spLocks noGrp="1"/>
          </p:cNvSpPr>
          <p:nvPr>
            <p:ph sz="quarter" idx="4294967295"/>
          </p:nvPr>
        </p:nvSpPr>
        <p:spPr>
          <a:xfrm>
            <a:off x="4629150" y="1371600"/>
            <a:ext cx="3028950" cy="3810000"/>
          </a:xfrm>
        </p:spPr>
        <p:txBody>
          <a:bodyPr/>
          <a:lstStyle/>
          <a:p>
            <a:pPr marL="0" indent="0">
              <a:buNone/>
            </a:pPr>
            <a:endParaRPr lang="pt-BR" altLang="es-ES" sz="2400" dirty="0"/>
          </a:p>
        </p:txBody>
      </p:sp>
      <p:sp>
        <p:nvSpPr>
          <p:cNvPr id="82949" name="Espaço Reservado para Número de Slide 1"/>
          <p:cNvSpPr txBox="1">
            <a:spLocks noGrp="1"/>
          </p:cNvSpPr>
          <p:nvPr/>
        </p:nvSpPr>
        <p:spPr bwMode="auto">
          <a:xfrm>
            <a:off x="6057900" y="6245225"/>
            <a:ext cx="16002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fld id="{BB8AD631-5D3F-42F7-BB0F-47633EAF780E}" type="slidenum">
              <a:rPr lang="en-US" altLang="es-ES" sz="1200">
                <a:solidFill>
                  <a:srgbClr val="898989"/>
                </a:solidFill>
              </a:rPr>
              <a:pPr algn="r" eaLnBrk="1" hangingPunct="1">
                <a:spcBef>
                  <a:spcPct val="0"/>
                </a:spcBef>
                <a:buFontTx/>
                <a:buNone/>
              </a:pPr>
              <a:t>8</a:t>
            </a:fld>
            <a:endParaRPr lang="en-US" altLang="es-ES" sz="1200">
              <a:solidFill>
                <a:srgbClr val="898989"/>
              </a:solidFill>
            </a:endParaRPr>
          </a:p>
        </p:txBody>
      </p:sp>
      <p:pic>
        <p:nvPicPr>
          <p:cNvPr id="8295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0348" y="1341438"/>
            <a:ext cx="3892152" cy="241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3"/>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0349" y="3862661"/>
            <a:ext cx="3949262" cy="1907628"/>
          </a:xfrm>
          <a:prstGeom prst="rect">
            <a:avLst/>
          </a:prstGeom>
          <a:noFill/>
          <a:ln>
            <a:solidFill>
              <a:schemeClr val="tx1"/>
            </a:solidFill>
          </a:ln>
        </p:spPr>
      </p:pic>
    </p:spTree>
    <p:extLst>
      <p:ext uri="{BB962C8B-B14F-4D97-AF65-F5344CB8AC3E}">
        <p14:creationId xmlns:p14="http://schemas.microsoft.com/office/powerpoint/2010/main" val="2706300175"/>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a:bodyPr>
          <a:lstStyle/>
          <a:p>
            <a:r>
              <a:rPr lang="en-US" sz="2400" dirty="0" err="1" smtClean="0"/>
              <a:t>Conclusiones</a:t>
            </a:r>
            <a:endParaRPr lang="en-US" sz="2400" dirty="0"/>
          </a:p>
        </p:txBody>
      </p:sp>
      <p:sp>
        <p:nvSpPr>
          <p:cNvPr id="3" name="Content Placeholder 2"/>
          <p:cNvSpPr>
            <a:spLocks noGrp="1"/>
          </p:cNvSpPr>
          <p:nvPr>
            <p:ph idx="1"/>
          </p:nvPr>
        </p:nvSpPr>
        <p:spPr>
          <a:xfrm>
            <a:off x="457200" y="838200"/>
            <a:ext cx="8229600" cy="5287965"/>
          </a:xfrm>
        </p:spPr>
        <p:txBody>
          <a:bodyPr>
            <a:normAutofit fontScale="92500" lnSpcReduction="10000"/>
          </a:bodyPr>
          <a:lstStyle/>
          <a:p>
            <a:r>
              <a:rPr lang="en-US" sz="2000" dirty="0" smtClean="0"/>
              <a:t>Deficits ODMs (</a:t>
            </a:r>
            <a:r>
              <a:rPr lang="en-US" sz="2000" dirty="0" err="1" smtClean="0"/>
              <a:t>basados</a:t>
            </a:r>
            <a:r>
              <a:rPr lang="en-US" sz="2000" dirty="0" smtClean="0"/>
              <a:t> en </a:t>
            </a:r>
            <a:r>
              <a:rPr lang="en-US" sz="2000" dirty="0" err="1" smtClean="0"/>
              <a:t>bienestar</a:t>
            </a:r>
            <a:r>
              <a:rPr lang="en-US" sz="2000" dirty="0" smtClean="0"/>
              <a:t> individual </a:t>
            </a:r>
            <a:r>
              <a:rPr lang="en-US" sz="2000" dirty="0" err="1" smtClean="0"/>
              <a:t>selectivo</a:t>
            </a:r>
            <a:r>
              <a:rPr lang="en-US" sz="2000" dirty="0" smtClean="0"/>
              <a:t>) </a:t>
            </a:r>
            <a:r>
              <a:rPr lang="en-US" sz="2000" dirty="0" err="1" smtClean="0"/>
              <a:t>para</a:t>
            </a:r>
            <a:r>
              <a:rPr lang="en-US" sz="2000" dirty="0" smtClean="0"/>
              <a:t> </a:t>
            </a:r>
            <a:r>
              <a:rPr lang="en-US" sz="2000" dirty="0" err="1" smtClean="0"/>
              <a:t>incluir</a:t>
            </a:r>
            <a:r>
              <a:rPr lang="en-US" sz="2000" dirty="0" smtClean="0"/>
              <a:t> en post 2015 :</a:t>
            </a:r>
          </a:p>
          <a:p>
            <a:pPr marL="800100" lvl="1" indent="-342900">
              <a:buFont typeface="+mj-lt"/>
              <a:buAutoNum type="arabicPeriod"/>
            </a:pPr>
            <a:r>
              <a:rPr lang="en-US" sz="1800" dirty="0" err="1" smtClean="0"/>
              <a:t>Dimensiones</a:t>
            </a:r>
            <a:r>
              <a:rPr lang="en-US" sz="1800" dirty="0" smtClean="0"/>
              <a:t> de </a:t>
            </a:r>
            <a:r>
              <a:rPr lang="en-US" sz="1800" dirty="0" err="1" smtClean="0"/>
              <a:t>derechos</a:t>
            </a:r>
            <a:r>
              <a:rPr lang="en-US" sz="1800" dirty="0" smtClean="0"/>
              <a:t> </a:t>
            </a:r>
            <a:r>
              <a:rPr lang="en-US" sz="1800" dirty="0" err="1" smtClean="0"/>
              <a:t>humanos</a:t>
            </a:r>
            <a:r>
              <a:rPr lang="en-US" sz="1800" dirty="0" smtClean="0"/>
              <a:t>/</a:t>
            </a:r>
            <a:r>
              <a:rPr lang="en-US" sz="1800" dirty="0" err="1" smtClean="0"/>
              <a:t>responsabilidades</a:t>
            </a:r>
            <a:r>
              <a:rPr lang="en-US" sz="1800" dirty="0" smtClean="0"/>
              <a:t>, de </a:t>
            </a:r>
            <a:r>
              <a:rPr lang="en-US" sz="1800" dirty="0" err="1" smtClean="0"/>
              <a:t>ecologia</a:t>
            </a:r>
            <a:r>
              <a:rPr lang="en-US" sz="1800" dirty="0" smtClean="0"/>
              <a:t> y de los </a:t>
            </a:r>
            <a:r>
              <a:rPr lang="en-US" sz="1800" dirty="0" err="1" smtClean="0"/>
              <a:t>bienestar</a:t>
            </a:r>
            <a:r>
              <a:rPr lang="en-US" sz="1800" dirty="0" smtClean="0"/>
              <a:t> </a:t>
            </a:r>
            <a:r>
              <a:rPr lang="en-US" sz="1800" dirty="0" err="1" smtClean="0"/>
              <a:t>colectivo</a:t>
            </a:r>
            <a:r>
              <a:rPr lang="en-US" sz="1800" dirty="0" smtClean="0"/>
              <a:t> (</a:t>
            </a:r>
            <a:r>
              <a:rPr lang="en-US" sz="1800" dirty="0" err="1" smtClean="0"/>
              <a:t>capacidad</a:t>
            </a:r>
            <a:r>
              <a:rPr lang="en-US" sz="1800" dirty="0" smtClean="0"/>
              <a:t>/</a:t>
            </a:r>
            <a:r>
              <a:rPr lang="en-US" sz="1800" dirty="0" err="1" smtClean="0"/>
              <a:t>conocimiento</a:t>
            </a:r>
            <a:r>
              <a:rPr lang="en-US" sz="1800" dirty="0" smtClean="0"/>
              <a:t>/</a:t>
            </a:r>
            <a:r>
              <a:rPr lang="en-US" sz="1800" dirty="0" err="1" smtClean="0"/>
              <a:t>participacion</a:t>
            </a:r>
            <a:r>
              <a:rPr lang="en-US" sz="1800" dirty="0" smtClean="0"/>
              <a:t> </a:t>
            </a:r>
            <a:r>
              <a:rPr lang="en-US" sz="1800" dirty="0" err="1" smtClean="0"/>
              <a:t>laboral</a:t>
            </a:r>
            <a:r>
              <a:rPr lang="en-US" sz="1800" dirty="0" smtClean="0"/>
              <a:t> y social)</a:t>
            </a:r>
          </a:p>
          <a:p>
            <a:pPr marL="800100" lvl="1" indent="-342900">
              <a:buFont typeface="+mj-lt"/>
              <a:buAutoNum type="arabicPeriod"/>
            </a:pPr>
            <a:r>
              <a:rPr lang="en-US" sz="1800" dirty="0" err="1" smtClean="0"/>
              <a:t>Responsabilidad</a:t>
            </a:r>
            <a:r>
              <a:rPr lang="en-US" sz="1800" dirty="0" smtClean="0"/>
              <a:t> </a:t>
            </a:r>
            <a:r>
              <a:rPr lang="en-US" sz="1800" dirty="0" err="1" smtClean="0"/>
              <a:t>politica</a:t>
            </a:r>
            <a:r>
              <a:rPr lang="en-US" sz="1800" dirty="0" smtClean="0"/>
              <a:t>, social e individual (</a:t>
            </a:r>
            <a:r>
              <a:rPr lang="en-US" sz="1800" dirty="0" err="1" smtClean="0"/>
              <a:t>basada</a:t>
            </a:r>
            <a:r>
              <a:rPr lang="en-US" sz="1800" dirty="0" smtClean="0"/>
              <a:t> en </a:t>
            </a:r>
            <a:r>
              <a:rPr lang="en-US" sz="1800" dirty="0" err="1" smtClean="0"/>
              <a:t>valores</a:t>
            </a:r>
            <a:r>
              <a:rPr lang="en-US" sz="1800" dirty="0" smtClean="0"/>
              <a:t> </a:t>
            </a:r>
            <a:r>
              <a:rPr lang="en-US" sz="1800" dirty="0" err="1" smtClean="0"/>
              <a:t>colectivos</a:t>
            </a:r>
            <a:r>
              <a:rPr lang="en-US" sz="1800" dirty="0" smtClean="0"/>
              <a:t> e </a:t>
            </a:r>
            <a:r>
              <a:rPr lang="en-US" sz="1800" dirty="0" err="1" smtClean="0"/>
              <a:t>intergeneracionales</a:t>
            </a:r>
            <a:r>
              <a:rPr lang="en-US" sz="1800" dirty="0" smtClean="0"/>
              <a:t>)</a:t>
            </a:r>
          </a:p>
          <a:p>
            <a:pPr marL="800100" lvl="1" indent="-342900">
              <a:buFont typeface="+mj-lt"/>
              <a:buAutoNum type="arabicPeriod"/>
            </a:pPr>
            <a:r>
              <a:rPr lang="en-US" sz="1800" dirty="0" err="1" smtClean="0"/>
              <a:t>Condiciones</a:t>
            </a:r>
            <a:r>
              <a:rPr lang="en-US" sz="1800" dirty="0" smtClean="0"/>
              <a:t> </a:t>
            </a:r>
            <a:r>
              <a:rPr lang="en-US" sz="1800" dirty="0" err="1" smtClean="0"/>
              <a:t>basicas</a:t>
            </a:r>
            <a:r>
              <a:rPr lang="en-US" sz="1800" dirty="0" smtClean="0"/>
              <a:t> : </a:t>
            </a:r>
            <a:r>
              <a:rPr lang="en-US" sz="1800" dirty="0" err="1" smtClean="0"/>
              <a:t>derechos</a:t>
            </a:r>
            <a:r>
              <a:rPr lang="en-US" sz="1800" dirty="0" smtClean="0"/>
              <a:t> </a:t>
            </a:r>
            <a:r>
              <a:rPr lang="en-US" sz="1800" dirty="0" err="1" smtClean="0"/>
              <a:t>universales</a:t>
            </a:r>
            <a:r>
              <a:rPr lang="en-US" sz="1800" dirty="0" smtClean="0"/>
              <a:t> y </a:t>
            </a:r>
            <a:r>
              <a:rPr lang="en-US" sz="1800" dirty="0" err="1" smtClean="0"/>
              <a:t>etica</a:t>
            </a:r>
            <a:r>
              <a:rPr lang="en-US" sz="1800" dirty="0" smtClean="0"/>
              <a:t> de </a:t>
            </a:r>
            <a:r>
              <a:rPr lang="en-US" sz="1800" dirty="0" err="1" smtClean="0"/>
              <a:t>produccion</a:t>
            </a:r>
            <a:r>
              <a:rPr lang="en-US" sz="1800" dirty="0" smtClean="0"/>
              <a:t> y </a:t>
            </a:r>
            <a:r>
              <a:rPr lang="en-US" sz="1800" dirty="0" err="1" smtClean="0"/>
              <a:t>consumo</a:t>
            </a:r>
            <a:r>
              <a:rPr lang="en-US" sz="1800" dirty="0"/>
              <a:t> </a:t>
            </a:r>
            <a:r>
              <a:rPr lang="en-US" sz="1800" dirty="0" smtClean="0"/>
              <a:t>(</a:t>
            </a:r>
            <a:r>
              <a:rPr lang="en-US" sz="1800" dirty="0" err="1" smtClean="0"/>
              <a:t>huella</a:t>
            </a:r>
            <a:r>
              <a:rPr lang="en-US" sz="1800" dirty="0" smtClean="0"/>
              <a:t> de </a:t>
            </a:r>
            <a:r>
              <a:rPr lang="en-US" sz="1800" dirty="0" err="1" smtClean="0"/>
              <a:t>carbono</a:t>
            </a:r>
            <a:r>
              <a:rPr lang="en-US" sz="1800" dirty="0" smtClean="0"/>
              <a:t> y </a:t>
            </a:r>
            <a:r>
              <a:rPr lang="en-US" sz="1800" dirty="0" err="1" smtClean="0"/>
              <a:t>uso</a:t>
            </a:r>
            <a:r>
              <a:rPr lang="en-US" sz="1800" dirty="0" smtClean="0"/>
              <a:t> de </a:t>
            </a:r>
            <a:r>
              <a:rPr lang="en-US" sz="1800" dirty="0" err="1" smtClean="0"/>
              <a:t>hectareas</a:t>
            </a:r>
            <a:r>
              <a:rPr lang="en-US" sz="1800" dirty="0" smtClean="0"/>
              <a:t>)</a:t>
            </a:r>
          </a:p>
          <a:p>
            <a:pPr marL="800100" lvl="1" indent="-342900">
              <a:buFont typeface="+mj-lt"/>
              <a:buAutoNum type="arabicPeriod"/>
            </a:pPr>
            <a:r>
              <a:rPr lang="en-US" sz="1800" dirty="0" err="1" smtClean="0"/>
              <a:t>Dimensiones</a:t>
            </a:r>
            <a:r>
              <a:rPr lang="en-US" sz="1800" dirty="0" smtClean="0"/>
              <a:t> </a:t>
            </a:r>
            <a:r>
              <a:rPr lang="en-US" sz="1800" dirty="0" err="1" smtClean="0"/>
              <a:t>transversables</a:t>
            </a:r>
            <a:r>
              <a:rPr lang="en-US" sz="1800" dirty="0" smtClean="0"/>
              <a:t> ( y </a:t>
            </a:r>
            <a:r>
              <a:rPr lang="en-US" sz="1800" dirty="0" err="1" smtClean="0"/>
              <a:t>medibles</a:t>
            </a:r>
            <a:r>
              <a:rPr lang="en-US" sz="1800" dirty="0" smtClean="0"/>
              <a:t>) : </a:t>
            </a:r>
            <a:r>
              <a:rPr lang="en-US" sz="1800" dirty="0" err="1" smtClean="0"/>
              <a:t>equidad</a:t>
            </a:r>
            <a:r>
              <a:rPr lang="en-US" sz="1800" dirty="0" smtClean="0"/>
              <a:t> y </a:t>
            </a:r>
            <a:r>
              <a:rPr lang="en-US" sz="1800" dirty="0" err="1" smtClean="0"/>
              <a:t>sostenibilidad</a:t>
            </a:r>
            <a:r>
              <a:rPr lang="en-US" sz="1800" dirty="0" smtClean="0"/>
              <a:t> (EIG)</a:t>
            </a:r>
          </a:p>
          <a:p>
            <a:pPr marL="800100" lvl="1" indent="-342900">
              <a:buFont typeface="+mj-lt"/>
              <a:buAutoNum type="arabicPeriod"/>
            </a:pPr>
            <a:r>
              <a:rPr lang="en-US" sz="1800" dirty="0" err="1" smtClean="0"/>
              <a:t>Objetivos</a:t>
            </a:r>
            <a:r>
              <a:rPr lang="en-US" sz="1800" dirty="0" smtClean="0"/>
              <a:t> de </a:t>
            </a:r>
            <a:r>
              <a:rPr lang="en-US" sz="1800" dirty="0" err="1" smtClean="0"/>
              <a:t>bienestar</a:t>
            </a:r>
            <a:r>
              <a:rPr lang="en-US" sz="1800" dirty="0" smtClean="0"/>
              <a:t> :</a:t>
            </a:r>
          </a:p>
          <a:p>
            <a:pPr marL="1257300" lvl="2" indent="-342900">
              <a:buFont typeface="+mj-lt"/>
              <a:buAutoNum type="arabicPeriod"/>
            </a:pPr>
            <a:r>
              <a:rPr lang="en-US" sz="1600" dirty="0" smtClean="0"/>
              <a:t>Individual (ODM) : </a:t>
            </a:r>
            <a:r>
              <a:rPr lang="en-US" sz="1600" dirty="0" err="1" smtClean="0"/>
              <a:t>precisa</a:t>
            </a:r>
            <a:r>
              <a:rPr lang="en-US" sz="1600" dirty="0" smtClean="0"/>
              <a:t> </a:t>
            </a:r>
            <a:r>
              <a:rPr lang="en-US" sz="1600" dirty="0" err="1" smtClean="0"/>
              <a:t>recursos</a:t>
            </a:r>
            <a:r>
              <a:rPr lang="en-US" sz="1600" dirty="0" smtClean="0"/>
              <a:t> </a:t>
            </a:r>
            <a:r>
              <a:rPr lang="en-US" sz="1600" u="sng" dirty="0" err="1" smtClean="0"/>
              <a:t>minimos</a:t>
            </a:r>
            <a:r>
              <a:rPr lang="en-US" sz="1600" u="sng" dirty="0" smtClean="0"/>
              <a:t> de </a:t>
            </a:r>
            <a:r>
              <a:rPr lang="en-US" sz="1600" u="sng" dirty="0" err="1" smtClean="0"/>
              <a:t>dignidad</a:t>
            </a:r>
            <a:r>
              <a:rPr lang="en-US" sz="1600" u="sng" dirty="0" smtClean="0"/>
              <a:t> </a:t>
            </a:r>
            <a:r>
              <a:rPr lang="en-US" sz="1600" dirty="0" err="1" smtClean="0"/>
              <a:t>para</a:t>
            </a:r>
            <a:r>
              <a:rPr lang="en-US" sz="1600" dirty="0" smtClean="0"/>
              <a:t> </a:t>
            </a:r>
            <a:r>
              <a:rPr lang="en-US" sz="1600" dirty="0" err="1" smtClean="0"/>
              <a:t>hacer</a:t>
            </a:r>
            <a:r>
              <a:rPr lang="en-US" sz="1600" dirty="0" smtClean="0"/>
              <a:t> </a:t>
            </a:r>
            <a:r>
              <a:rPr lang="en-US" sz="1600" dirty="0" err="1" smtClean="0"/>
              <a:t>operativos</a:t>
            </a:r>
            <a:r>
              <a:rPr lang="en-US" sz="1600" dirty="0" smtClean="0"/>
              <a:t> los </a:t>
            </a:r>
            <a:r>
              <a:rPr lang="en-US" sz="1600" dirty="0" err="1" smtClean="0"/>
              <a:t>derechos</a:t>
            </a:r>
            <a:r>
              <a:rPr lang="en-US" sz="1600" dirty="0" smtClean="0"/>
              <a:t> </a:t>
            </a:r>
            <a:r>
              <a:rPr lang="en-US" sz="1600" dirty="0" err="1" smtClean="0"/>
              <a:t>universales</a:t>
            </a:r>
            <a:r>
              <a:rPr lang="en-US" sz="1600" dirty="0" smtClean="0"/>
              <a:t>.</a:t>
            </a:r>
          </a:p>
          <a:p>
            <a:pPr lvl="3">
              <a:buFont typeface="+mj-lt"/>
              <a:buAutoNum type="arabicPeriod"/>
            </a:pPr>
            <a:r>
              <a:rPr lang="en-US" sz="1200" dirty="0" smtClean="0"/>
              <a:t>De </a:t>
            </a:r>
            <a:r>
              <a:rPr lang="en-US" sz="1200" dirty="0" err="1" smtClean="0"/>
              <a:t>cobertura</a:t>
            </a:r>
            <a:r>
              <a:rPr lang="en-US" sz="1200" dirty="0" smtClean="0"/>
              <a:t> a </a:t>
            </a:r>
            <a:r>
              <a:rPr lang="en-US" sz="1200" dirty="0" err="1" smtClean="0"/>
              <a:t>equidad</a:t>
            </a:r>
            <a:r>
              <a:rPr lang="en-US" sz="1200" dirty="0" smtClean="0"/>
              <a:t> y </a:t>
            </a:r>
            <a:r>
              <a:rPr lang="en-US" sz="1200" dirty="0" err="1" smtClean="0"/>
              <a:t>sostenibilidad</a:t>
            </a:r>
            <a:r>
              <a:rPr lang="en-US" sz="1200" dirty="0" smtClean="0"/>
              <a:t> : Agua, </a:t>
            </a:r>
            <a:r>
              <a:rPr lang="en-US" sz="1200" dirty="0" err="1" smtClean="0"/>
              <a:t>saneamiento</a:t>
            </a:r>
            <a:r>
              <a:rPr lang="en-US" sz="1200" dirty="0" smtClean="0"/>
              <a:t>, </a:t>
            </a:r>
            <a:r>
              <a:rPr lang="en-US" sz="1200" dirty="0" err="1" smtClean="0"/>
              <a:t>nutricion</a:t>
            </a:r>
            <a:r>
              <a:rPr lang="en-US" sz="1200" dirty="0" smtClean="0"/>
              <a:t>,</a:t>
            </a:r>
          </a:p>
          <a:p>
            <a:pPr lvl="3">
              <a:buFont typeface="+mj-lt"/>
              <a:buAutoNum type="arabicPeriod"/>
            </a:pPr>
            <a:r>
              <a:rPr lang="en-US" sz="1200" dirty="0" err="1" smtClean="0"/>
              <a:t>Equidad</a:t>
            </a:r>
            <a:r>
              <a:rPr lang="en-US" sz="1200" dirty="0" smtClean="0"/>
              <a:t> universal en </a:t>
            </a:r>
            <a:r>
              <a:rPr lang="en-US" sz="1200" dirty="0" err="1" smtClean="0"/>
              <a:t>servicios</a:t>
            </a:r>
            <a:r>
              <a:rPr lang="en-US" sz="1200" dirty="0" smtClean="0"/>
              <a:t> de </a:t>
            </a:r>
            <a:r>
              <a:rPr lang="en-US" sz="1200" dirty="0" err="1" smtClean="0"/>
              <a:t>salud</a:t>
            </a:r>
            <a:r>
              <a:rPr lang="en-US" sz="1200" dirty="0" smtClean="0"/>
              <a:t>, </a:t>
            </a:r>
            <a:r>
              <a:rPr lang="en-US" sz="1200" dirty="0" err="1" smtClean="0"/>
              <a:t>educacion</a:t>
            </a:r>
            <a:r>
              <a:rPr lang="en-US" sz="1200" dirty="0" smtClean="0"/>
              <a:t> y </a:t>
            </a:r>
            <a:r>
              <a:rPr lang="en-US" sz="1200" dirty="0" err="1" smtClean="0"/>
              <a:t>justicia</a:t>
            </a:r>
            <a:r>
              <a:rPr lang="en-US" sz="1200" dirty="0" smtClean="0"/>
              <a:t>.</a:t>
            </a:r>
          </a:p>
          <a:p>
            <a:pPr marL="1257300" lvl="2" indent="-342900">
              <a:buFont typeface="+mj-lt"/>
              <a:buAutoNum type="arabicPeriod"/>
            </a:pPr>
            <a:r>
              <a:rPr lang="en-US" sz="1600" dirty="0" err="1" smtClean="0"/>
              <a:t>Colectivo</a:t>
            </a:r>
            <a:r>
              <a:rPr lang="en-US" sz="1600" dirty="0" smtClean="0"/>
              <a:t> : </a:t>
            </a:r>
            <a:r>
              <a:rPr lang="en-US" sz="1600" dirty="0" err="1" smtClean="0"/>
              <a:t>precisa</a:t>
            </a:r>
            <a:r>
              <a:rPr lang="en-US" sz="1600" dirty="0" smtClean="0"/>
              <a:t> </a:t>
            </a:r>
            <a:r>
              <a:rPr lang="en-US" sz="1600" dirty="0" err="1" smtClean="0"/>
              <a:t>orientacion</a:t>
            </a:r>
            <a:r>
              <a:rPr lang="en-US" sz="1600" dirty="0" smtClean="0"/>
              <a:t> social </a:t>
            </a:r>
            <a:r>
              <a:rPr lang="en-US" sz="1600" dirty="0" err="1" smtClean="0"/>
              <a:t>para</a:t>
            </a:r>
            <a:r>
              <a:rPr lang="en-US" sz="1600" dirty="0" smtClean="0"/>
              <a:t> </a:t>
            </a:r>
            <a:r>
              <a:rPr lang="en-US" sz="1600" dirty="0" err="1" smtClean="0"/>
              <a:t>pertmitir</a:t>
            </a:r>
            <a:r>
              <a:rPr lang="en-US" sz="1600" dirty="0" smtClean="0"/>
              <a:t> el </a:t>
            </a:r>
            <a:r>
              <a:rPr lang="en-US" sz="1600" dirty="0" err="1" smtClean="0"/>
              <a:t>potencial</a:t>
            </a:r>
            <a:r>
              <a:rPr lang="en-US" sz="1600" dirty="0" smtClean="0"/>
              <a:t> </a:t>
            </a:r>
            <a:r>
              <a:rPr lang="en-US" sz="1600" dirty="0" err="1" smtClean="0"/>
              <a:t>fisico</a:t>
            </a:r>
            <a:r>
              <a:rPr lang="en-US" sz="1600" dirty="0" smtClean="0"/>
              <a:t> y </a:t>
            </a:r>
            <a:r>
              <a:rPr lang="en-US" sz="1600" dirty="0" err="1" smtClean="0"/>
              <a:t>psicosocial</a:t>
            </a:r>
            <a:r>
              <a:rPr lang="en-US" sz="1600" dirty="0" smtClean="0"/>
              <a:t> a </a:t>
            </a:r>
            <a:r>
              <a:rPr lang="en-US" sz="1600" dirty="0" err="1" smtClean="0"/>
              <a:t>traves</a:t>
            </a:r>
            <a:r>
              <a:rPr lang="en-US" sz="1600" dirty="0" smtClean="0"/>
              <a:t> de </a:t>
            </a:r>
            <a:r>
              <a:rPr lang="en-US" sz="1600" dirty="0" err="1" smtClean="0"/>
              <a:t>modelos</a:t>
            </a:r>
            <a:r>
              <a:rPr lang="en-US" sz="1600" dirty="0" smtClean="0"/>
              <a:t> de </a:t>
            </a:r>
            <a:r>
              <a:rPr lang="en-US" sz="1600" dirty="0" err="1" smtClean="0"/>
              <a:t>transporte</a:t>
            </a:r>
            <a:r>
              <a:rPr lang="en-US" sz="1600" dirty="0" smtClean="0"/>
              <a:t>/</a:t>
            </a:r>
            <a:r>
              <a:rPr lang="en-US" sz="1600" dirty="0" err="1" smtClean="0"/>
              <a:t>energia</a:t>
            </a:r>
            <a:r>
              <a:rPr lang="en-US" sz="1600" dirty="0" smtClean="0"/>
              <a:t>, y de </a:t>
            </a:r>
            <a:r>
              <a:rPr lang="en-US" sz="1600" dirty="0" err="1" smtClean="0"/>
              <a:t>conocimiento</a:t>
            </a:r>
            <a:r>
              <a:rPr lang="en-US" sz="1600" dirty="0" smtClean="0"/>
              <a:t>, </a:t>
            </a:r>
            <a:r>
              <a:rPr lang="en-US" sz="1600" dirty="0" err="1" smtClean="0"/>
              <a:t>empleo</a:t>
            </a:r>
            <a:r>
              <a:rPr lang="en-US" sz="1600" dirty="0" smtClean="0"/>
              <a:t> y </a:t>
            </a:r>
            <a:r>
              <a:rPr lang="en-US" sz="1600" dirty="0" err="1" smtClean="0"/>
              <a:t>participacion</a:t>
            </a:r>
            <a:r>
              <a:rPr lang="en-US" sz="1600" dirty="0" smtClean="0"/>
              <a:t>.</a:t>
            </a:r>
          </a:p>
          <a:p>
            <a:pPr lvl="3">
              <a:buFont typeface="+mj-lt"/>
              <a:buAutoNum type="arabicPeriod"/>
            </a:pPr>
            <a:r>
              <a:rPr lang="en-US" sz="1200" dirty="0" err="1" smtClean="0"/>
              <a:t>Potencial</a:t>
            </a:r>
            <a:r>
              <a:rPr lang="en-US" sz="1200" dirty="0" smtClean="0"/>
              <a:t> </a:t>
            </a:r>
            <a:r>
              <a:rPr lang="en-US" sz="1200" dirty="0" err="1" smtClean="0"/>
              <a:t>fisico</a:t>
            </a:r>
            <a:r>
              <a:rPr lang="en-US" sz="1200" dirty="0" smtClean="0"/>
              <a:t> a </a:t>
            </a:r>
            <a:r>
              <a:rPr lang="en-US" sz="1200" dirty="0" err="1" smtClean="0"/>
              <a:t>traves</a:t>
            </a:r>
            <a:r>
              <a:rPr lang="en-US" sz="1200" dirty="0" smtClean="0"/>
              <a:t> de </a:t>
            </a:r>
            <a:r>
              <a:rPr lang="en-US" sz="1200" dirty="0" err="1" smtClean="0"/>
              <a:t>promover</a:t>
            </a:r>
            <a:r>
              <a:rPr lang="en-US" sz="1200" dirty="0" smtClean="0"/>
              <a:t> l </a:t>
            </a:r>
            <a:r>
              <a:rPr lang="en-US" sz="1200" dirty="0" err="1" smtClean="0"/>
              <a:t>adaptacion</a:t>
            </a:r>
            <a:r>
              <a:rPr lang="en-US" sz="1200" dirty="0" smtClean="0"/>
              <a:t> de </a:t>
            </a:r>
            <a:r>
              <a:rPr lang="en-US" sz="1200" dirty="0" err="1" smtClean="0"/>
              <a:t>nuestro</a:t>
            </a:r>
            <a:r>
              <a:rPr lang="en-US" sz="1200" dirty="0" smtClean="0"/>
              <a:t> </a:t>
            </a:r>
            <a:r>
              <a:rPr lang="en-US" sz="1200" dirty="0" err="1" smtClean="0"/>
              <a:t>potecial</a:t>
            </a:r>
            <a:r>
              <a:rPr lang="en-US" sz="1200" dirty="0" smtClean="0"/>
              <a:t> </a:t>
            </a:r>
            <a:r>
              <a:rPr lang="en-US" sz="1200" dirty="0" err="1" smtClean="0"/>
              <a:t>fisico</a:t>
            </a:r>
            <a:r>
              <a:rPr lang="en-US" sz="1200" dirty="0" smtClean="0"/>
              <a:t> a la </a:t>
            </a:r>
            <a:r>
              <a:rPr lang="en-US" sz="1200" dirty="0" err="1" smtClean="0"/>
              <a:t>dinamica</a:t>
            </a:r>
            <a:r>
              <a:rPr lang="en-US" sz="1200" dirty="0" smtClean="0"/>
              <a:t> social (</a:t>
            </a:r>
            <a:r>
              <a:rPr lang="en-US" sz="1200" dirty="0" err="1" smtClean="0"/>
              <a:t>transporte</a:t>
            </a:r>
            <a:r>
              <a:rPr lang="en-US" sz="1200" dirty="0" smtClean="0"/>
              <a:t>, </a:t>
            </a:r>
            <a:r>
              <a:rPr lang="en-US" sz="1200" dirty="0" err="1" smtClean="0"/>
              <a:t>cultivos</a:t>
            </a:r>
            <a:r>
              <a:rPr lang="en-US" sz="1200" dirty="0" smtClean="0"/>
              <a:t>, etc)</a:t>
            </a:r>
          </a:p>
          <a:p>
            <a:pPr lvl="3">
              <a:buFont typeface="+mj-lt"/>
              <a:buAutoNum type="arabicPeriod"/>
            </a:pPr>
            <a:r>
              <a:rPr lang="en-US" sz="1200" dirty="0" err="1" smtClean="0"/>
              <a:t>Potencial</a:t>
            </a:r>
            <a:r>
              <a:rPr lang="en-US" sz="1200" dirty="0" smtClean="0"/>
              <a:t> de </a:t>
            </a:r>
            <a:r>
              <a:rPr lang="en-US" sz="1200" dirty="0" err="1" smtClean="0"/>
              <a:t>piscosocial</a:t>
            </a:r>
            <a:r>
              <a:rPr lang="en-US" sz="1200" dirty="0" smtClean="0"/>
              <a:t> a </a:t>
            </a:r>
            <a:r>
              <a:rPr lang="en-US" sz="1200" dirty="0" err="1" smtClean="0"/>
              <a:t>traves</a:t>
            </a:r>
            <a:r>
              <a:rPr lang="en-US" sz="1200" dirty="0" smtClean="0"/>
              <a:t> de </a:t>
            </a:r>
            <a:r>
              <a:rPr lang="en-US" sz="1200" dirty="0" err="1" smtClean="0"/>
              <a:t>promover</a:t>
            </a:r>
            <a:r>
              <a:rPr lang="en-US" sz="1200" dirty="0" smtClean="0"/>
              <a:t>  el </a:t>
            </a:r>
            <a:r>
              <a:rPr lang="en-US" sz="1200" dirty="0" err="1" smtClean="0"/>
              <a:t>conocimiento</a:t>
            </a:r>
            <a:r>
              <a:rPr lang="en-US" sz="1200" dirty="0" smtClean="0"/>
              <a:t> , los </a:t>
            </a:r>
            <a:r>
              <a:rPr lang="en-US" sz="1200" dirty="0" err="1" smtClean="0"/>
              <a:t>empleos</a:t>
            </a:r>
            <a:r>
              <a:rPr lang="en-US" sz="1200" dirty="0" smtClean="0"/>
              <a:t> </a:t>
            </a:r>
            <a:r>
              <a:rPr lang="en-US" sz="1200" dirty="0" err="1" smtClean="0"/>
              <a:t>decentes</a:t>
            </a:r>
            <a:r>
              <a:rPr lang="en-US" sz="1200" dirty="0" smtClean="0"/>
              <a:t> y </a:t>
            </a:r>
            <a:r>
              <a:rPr lang="en-US" sz="1200" dirty="0" err="1" smtClean="0"/>
              <a:t>dignos</a:t>
            </a:r>
            <a:r>
              <a:rPr lang="en-US" sz="1200" dirty="0" smtClean="0"/>
              <a:t>, la </a:t>
            </a:r>
            <a:r>
              <a:rPr lang="en-US" sz="1200" dirty="0" err="1" smtClean="0"/>
              <a:t>participacion</a:t>
            </a:r>
            <a:r>
              <a:rPr lang="en-US" sz="1200" dirty="0" smtClean="0"/>
              <a:t>  en la </a:t>
            </a:r>
            <a:r>
              <a:rPr lang="en-US" sz="1200" dirty="0" err="1" smtClean="0"/>
              <a:t>politica</a:t>
            </a:r>
            <a:r>
              <a:rPr lang="en-US" sz="1200" dirty="0" smtClean="0"/>
              <a:t> y en el </a:t>
            </a:r>
            <a:r>
              <a:rPr lang="en-US" sz="1200" dirty="0" err="1" smtClean="0"/>
              <a:t>mercado</a:t>
            </a:r>
            <a:r>
              <a:rPr lang="en-US" sz="1200" dirty="0" smtClean="0"/>
              <a:t> , </a:t>
            </a:r>
            <a:r>
              <a:rPr lang="en-US" sz="1200" dirty="0" err="1" smtClean="0"/>
              <a:t>informadas</a:t>
            </a:r>
            <a:r>
              <a:rPr lang="en-US" sz="1200" dirty="0" smtClean="0"/>
              <a:t>.</a:t>
            </a:r>
          </a:p>
          <a:p>
            <a:pPr lvl="3">
              <a:buFont typeface="+mj-lt"/>
              <a:buAutoNum type="arabicPeriod"/>
            </a:pPr>
            <a:endParaRPr lang="en-US" sz="1200" dirty="0" smtClean="0">
              <a:solidFill>
                <a:srgbClr val="FF0000"/>
              </a:solidFill>
            </a:endParaRPr>
          </a:p>
          <a:p>
            <a:pPr marL="914400" lvl="1" indent="-457200">
              <a:buFont typeface="+mj-lt"/>
              <a:buAutoNum type="arabicPeriod"/>
            </a:pPr>
            <a:r>
              <a:rPr lang="en-US" sz="2000" dirty="0" err="1" smtClean="0">
                <a:solidFill>
                  <a:srgbClr val="FF0000"/>
                </a:solidFill>
              </a:rPr>
              <a:t>Modelo</a:t>
            </a:r>
            <a:r>
              <a:rPr lang="en-US" sz="2000" dirty="0" smtClean="0">
                <a:solidFill>
                  <a:srgbClr val="FF0000"/>
                </a:solidFill>
              </a:rPr>
              <a:t> social </a:t>
            </a:r>
            <a:r>
              <a:rPr lang="en-US" sz="2000" dirty="0" err="1" smtClean="0">
                <a:solidFill>
                  <a:srgbClr val="FF0000"/>
                </a:solidFill>
              </a:rPr>
              <a:t>europeo</a:t>
            </a:r>
            <a:r>
              <a:rPr lang="en-US" sz="2000" dirty="0" smtClean="0">
                <a:solidFill>
                  <a:srgbClr val="FF0000"/>
                </a:solidFill>
              </a:rPr>
              <a:t> </a:t>
            </a:r>
            <a:r>
              <a:rPr lang="en-US" sz="2000" dirty="0" err="1" smtClean="0">
                <a:solidFill>
                  <a:srgbClr val="FF0000"/>
                </a:solidFill>
              </a:rPr>
              <a:t>aplicable</a:t>
            </a:r>
            <a:r>
              <a:rPr lang="en-US" sz="2000" dirty="0" smtClean="0">
                <a:solidFill>
                  <a:srgbClr val="FF0000"/>
                </a:solidFill>
              </a:rPr>
              <a:t> a </a:t>
            </a:r>
            <a:r>
              <a:rPr lang="en-US" sz="2000" dirty="0" err="1" smtClean="0">
                <a:solidFill>
                  <a:srgbClr val="FF0000"/>
                </a:solidFill>
              </a:rPr>
              <a:t>objetivos</a:t>
            </a:r>
            <a:r>
              <a:rPr lang="en-US" sz="2000" dirty="0" smtClean="0">
                <a:solidFill>
                  <a:srgbClr val="FF0000"/>
                </a:solidFill>
              </a:rPr>
              <a:t> post 2015?</a:t>
            </a:r>
          </a:p>
          <a:p>
            <a:pPr lvl="3"/>
            <a:endParaRPr lang="en-US" sz="1200" dirty="0" smtClean="0"/>
          </a:p>
          <a:p>
            <a:pPr lvl="3"/>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484</TotalTime>
  <Words>617</Words>
  <Application>Microsoft Office PowerPoint</Application>
  <PresentationFormat>On-screen Show (4:3)</PresentationFormat>
  <Paragraphs>68</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Hacia una agenda transformadora de la realidad internacional</vt:lpstr>
      <vt:lpstr>Integracion de la sostenibilidad social, economica y ecologica : Desarrollo sostenible</vt:lpstr>
      <vt:lpstr>Integracion de la sostenibilidad social, economica y ecologica : Desarrollo sostenible</vt:lpstr>
      <vt:lpstr>DS – Objetivo comun dentro y entre generaciones</vt:lpstr>
      <vt:lpstr>Mejor salud posible/sostenible para todos?</vt:lpstr>
      <vt:lpstr>Desarrollo sostenible vs desigualdad : Desigualdad vs. Inequidad (D. injusta)</vt:lpstr>
      <vt:lpstr>Distribucion de la inequidad en la poblacion y en el tiempo (evidencia de prioridades)</vt:lpstr>
      <vt:lpstr>Inequidad : umbrales minimos  dignidad vs. pobreza/ derechos universales vs. necesidades basicas Modelo social europeo : sistema universal?</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Hacia una agenda transformadora de la realidad internacional</dc:title>
  <dc:creator>Juan Garay</dc:creator>
  <cp:lastModifiedBy>GARAY AMORES Juan (EEAS-MEXICO CITY)</cp:lastModifiedBy>
  <cp:revision>3</cp:revision>
  <dcterms:created xsi:type="dcterms:W3CDTF">2014-09-14T14:14:38Z</dcterms:created>
  <dcterms:modified xsi:type="dcterms:W3CDTF">2014-09-22T17:16:39Z</dcterms:modified>
</cp:coreProperties>
</file>