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2" d="100"/>
          <a:sy n="72" d="100"/>
        </p:scale>
        <p:origin x="66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2916-DD95-4095-A6A7-9DF98250004D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D4C8-1154-48D0-B7C2-EA2DD76858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18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http://www.oem.com.mx/laprensa/notas/n752335.htm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BD4C8-1154-48D0-B7C2-EA2DD76858E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7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2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57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3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5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3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3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6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16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39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0239-0144-419A-A67F-BC72366E0547}" type="datetimeFigureOut">
              <a:rPr lang="es-ES" smtClean="0"/>
              <a:t>17/06/2013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25D5-3EAF-4EC4-95BC-811866F80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5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4" y="0"/>
            <a:ext cx="588353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96" y="1"/>
            <a:ext cx="6216203" cy="6858000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4404575" y="940158"/>
            <a:ext cx="5306095" cy="1822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4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71" y="106018"/>
            <a:ext cx="6396529" cy="66525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106018"/>
            <a:ext cx="5623193" cy="66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40" y="172278"/>
            <a:ext cx="6098977" cy="66857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72278"/>
            <a:ext cx="5735214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591" y="0"/>
            <a:ext cx="4015409" cy="66162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4" y="0"/>
            <a:ext cx="3856381" cy="66162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165" y="43090"/>
            <a:ext cx="4121426" cy="65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3" y="0"/>
            <a:ext cx="11744161" cy="66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2" y="155713"/>
            <a:ext cx="5738191" cy="66890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0" y="155713"/>
            <a:ext cx="6121262" cy="70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530"/>
            <a:ext cx="5471905" cy="65333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185530"/>
            <a:ext cx="5193610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Sugary</a:t>
            </a:r>
            <a:r>
              <a:rPr lang="es-ES" dirty="0" smtClean="0"/>
              <a:t> and </a:t>
            </a:r>
            <a:r>
              <a:rPr lang="es-ES" dirty="0" err="1" smtClean="0"/>
              <a:t>zero</a:t>
            </a:r>
            <a:r>
              <a:rPr lang="es-ES" dirty="0" smtClean="0"/>
              <a:t> </a:t>
            </a:r>
            <a:r>
              <a:rPr lang="es-ES" dirty="0" err="1" smtClean="0"/>
              <a:t>protein</a:t>
            </a:r>
            <a:r>
              <a:rPr lang="es-ES" dirty="0"/>
              <a:t> </a:t>
            </a:r>
            <a:r>
              <a:rPr lang="es-ES" dirty="0" err="1" smtClean="0"/>
              <a:t>drinks</a:t>
            </a:r>
            <a:r>
              <a:rPr lang="es-ES" dirty="0" smtClean="0"/>
              <a:t> in </a:t>
            </a:r>
            <a:r>
              <a:rPr lang="es-ES" dirty="0" err="1" smtClean="0"/>
              <a:t>Mexico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152 </a:t>
            </a:r>
            <a:r>
              <a:rPr lang="es-ES" dirty="0" err="1" smtClean="0"/>
              <a:t>liters</a:t>
            </a:r>
            <a:r>
              <a:rPr lang="es-ES" dirty="0" smtClean="0"/>
              <a:t> of </a:t>
            </a:r>
            <a:r>
              <a:rPr lang="es-ES" dirty="0" err="1" smtClean="0"/>
              <a:t>sugary</a:t>
            </a:r>
            <a:r>
              <a:rPr lang="es-ES" dirty="0" smtClean="0"/>
              <a:t> </a:t>
            </a:r>
            <a:r>
              <a:rPr lang="es-ES" dirty="0" err="1" smtClean="0"/>
              <a:t>drink</a:t>
            </a:r>
            <a:r>
              <a:rPr lang="es-ES" dirty="0" smtClean="0"/>
              <a:t> per </a:t>
            </a:r>
            <a:r>
              <a:rPr lang="es-ES" dirty="0" err="1" smtClean="0"/>
              <a:t>year</a:t>
            </a:r>
            <a:r>
              <a:rPr lang="es-ES" dirty="0" smtClean="0"/>
              <a:t> per </a:t>
            </a:r>
            <a:r>
              <a:rPr lang="es-ES" dirty="0" err="1" smtClean="0"/>
              <a:t>person</a:t>
            </a:r>
            <a:r>
              <a:rPr lang="es-ES" dirty="0" smtClean="0"/>
              <a:t>, 70% cola</a:t>
            </a:r>
          </a:p>
          <a:p>
            <a:r>
              <a:rPr lang="es-ES" dirty="0" smtClean="0"/>
              <a:t>7% of </a:t>
            </a:r>
            <a:r>
              <a:rPr lang="es-ES" dirty="0" err="1" smtClean="0"/>
              <a:t>income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buy</a:t>
            </a:r>
            <a:r>
              <a:rPr lang="es-ES" dirty="0" smtClean="0"/>
              <a:t> </a:t>
            </a:r>
            <a:r>
              <a:rPr lang="es-ES" dirty="0" err="1" smtClean="0"/>
              <a:t>sugary</a:t>
            </a:r>
            <a:r>
              <a:rPr lang="es-ES" dirty="0" smtClean="0"/>
              <a:t> </a:t>
            </a:r>
            <a:r>
              <a:rPr lang="es-ES" dirty="0" err="1" smtClean="0"/>
              <a:t>drinks</a:t>
            </a:r>
            <a:r>
              <a:rPr lang="es-ES" dirty="0" smtClean="0"/>
              <a:t> in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selling</a:t>
            </a:r>
            <a:r>
              <a:rPr lang="es-ES" dirty="0" smtClean="0"/>
              <a:t> </a:t>
            </a:r>
            <a:r>
              <a:rPr lang="es-ES" dirty="0" err="1" smtClean="0"/>
              <a:t>points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country</a:t>
            </a:r>
          </a:p>
          <a:p>
            <a:r>
              <a:rPr lang="es-ES" dirty="0" err="1" smtClean="0"/>
              <a:t>Increase</a:t>
            </a:r>
            <a:r>
              <a:rPr lang="es-ES" dirty="0" smtClean="0"/>
              <a:t> of 40% </a:t>
            </a:r>
            <a:r>
              <a:rPr lang="es-ES" dirty="0" err="1" smtClean="0"/>
              <a:t>while</a:t>
            </a:r>
            <a:r>
              <a:rPr lang="es-ES" dirty="0" smtClean="0"/>
              <a:t> similar </a:t>
            </a:r>
            <a:r>
              <a:rPr lang="es-ES" dirty="0" err="1" smtClean="0"/>
              <a:t>decrease</a:t>
            </a:r>
            <a:r>
              <a:rPr lang="es-ES" dirty="0" smtClean="0"/>
              <a:t> in </a:t>
            </a:r>
            <a:r>
              <a:rPr lang="es-ES" dirty="0" err="1" smtClean="0"/>
              <a:t>fruits</a:t>
            </a:r>
            <a:r>
              <a:rPr lang="es-ES" dirty="0" smtClean="0"/>
              <a:t> and vegetables</a:t>
            </a:r>
          </a:p>
          <a:p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sugary</a:t>
            </a:r>
            <a:r>
              <a:rPr lang="es-ES" dirty="0" smtClean="0"/>
              <a:t> </a:t>
            </a:r>
            <a:r>
              <a:rPr lang="es-ES" dirty="0" err="1" smtClean="0"/>
              <a:t>drink</a:t>
            </a:r>
            <a:r>
              <a:rPr lang="es-ES" dirty="0" smtClean="0"/>
              <a:t> can </a:t>
            </a:r>
            <a:r>
              <a:rPr lang="es-ES" dirty="0" err="1" smtClean="0"/>
              <a:t>contains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13 </a:t>
            </a:r>
            <a:r>
              <a:rPr lang="es-ES" dirty="0" err="1" smtClean="0"/>
              <a:t>spoonfulls</a:t>
            </a:r>
            <a:r>
              <a:rPr lang="es-ES" dirty="0" smtClean="0"/>
              <a:t> of </a:t>
            </a:r>
            <a:r>
              <a:rPr lang="es-ES" dirty="0" err="1" smtClean="0"/>
              <a:t>sugar</a:t>
            </a:r>
            <a:r>
              <a:rPr lang="es-ES" dirty="0" smtClean="0"/>
              <a:t>, </a:t>
            </a:r>
            <a:r>
              <a:rPr lang="es-ES" dirty="0" err="1" smtClean="0"/>
              <a:t>gradually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changed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cheaper</a:t>
            </a:r>
            <a:r>
              <a:rPr lang="es-ES" dirty="0" smtClean="0"/>
              <a:t> </a:t>
            </a:r>
            <a:r>
              <a:rPr lang="es-ES" dirty="0" err="1" smtClean="0"/>
              <a:t>fructose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maize</a:t>
            </a:r>
            <a:r>
              <a:rPr lang="es-ES" dirty="0" smtClean="0"/>
              <a:t> </a:t>
            </a:r>
            <a:r>
              <a:rPr lang="es-ES" dirty="0" err="1" smtClean="0"/>
              <a:t>syrup</a:t>
            </a:r>
            <a:r>
              <a:rPr lang="es-ES" dirty="0" smtClean="0"/>
              <a:t>, more </a:t>
            </a:r>
            <a:r>
              <a:rPr lang="es-ES" dirty="0" err="1" smtClean="0"/>
              <a:t>directly</a:t>
            </a:r>
            <a:r>
              <a:rPr lang="es-ES" dirty="0" smtClean="0"/>
              <a:t> </a:t>
            </a:r>
            <a:r>
              <a:rPr lang="es-ES" dirty="0" err="1" smtClean="0"/>
              <a:t>connected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obesity</a:t>
            </a:r>
            <a:r>
              <a:rPr lang="es-ES" dirty="0" smtClean="0"/>
              <a:t> (as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body</a:t>
            </a:r>
            <a:r>
              <a:rPr lang="es-ES" dirty="0" smtClean="0"/>
              <a:t> </a:t>
            </a:r>
            <a:r>
              <a:rPr lang="es-ES" dirty="0" err="1" smtClean="0"/>
              <a:t>cannot</a:t>
            </a:r>
            <a:r>
              <a:rPr lang="es-ES" dirty="0" smtClean="0"/>
              <a:t> </a:t>
            </a:r>
            <a:r>
              <a:rPr lang="es-ES" dirty="0" err="1" smtClean="0"/>
              <a:t>digest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).</a:t>
            </a:r>
            <a:br>
              <a:rPr lang="es-ES" dirty="0" smtClean="0"/>
            </a:br>
            <a:endParaRPr lang="es-ES" dirty="0"/>
          </a:p>
          <a:p>
            <a:r>
              <a:rPr lang="es-ES" dirty="0" err="1" smtClean="0"/>
              <a:t>Influencing</a:t>
            </a:r>
            <a:r>
              <a:rPr lang="es-ES" dirty="0" smtClean="0"/>
              <a:t> </a:t>
            </a:r>
            <a:r>
              <a:rPr lang="es-ES" dirty="0" err="1" smtClean="0"/>
              <a:t>overweight</a:t>
            </a:r>
            <a:r>
              <a:rPr lang="es-ES" dirty="0" smtClean="0"/>
              <a:t> in 25% of 4-10 </a:t>
            </a:r>
            <a:r>
              <a:rPr lang="es-ES" dirty="0" err="1" smtClean="0"/>
              <a:t>years</a:t>
            </a:r>
            <a:r>
              <a:rPr lang="es-ES" dirty="0" smtClean="0"/>
              <a:t>, 35% of 10-25 </a:t>
            </a:r>
            <a:r>
              <a:rPr lang="es-ES" dirty="0" err="1" smtClean="0"/>
              <a:t>years</a:t>
            </a:r>
            <a:r>
              <a:rPr lang="es-ES" dirty="0" smtClean="0"/>
              <a:t> and 70% of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40 </a:t>
            </a:r>
            <a:r>
              <a:rPr lang="es-ES" dirty="0" err="1" smtClean="0"/>
              <a:t>years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Consequence</a:t>
            </a:r>
            <a:r>
              <a:rPr lang="es-ES" dirty="0" smtClean="0"/>
              <a:t> in diabetes and </a:t>
            </a:r>
            <a:r>
              <a:rPr lang="es-ES" dirty="0" err="1" smtClean="0"/>
              <a:t>hypertension</a:t>
            </a:r>
            <a:r>
              <a:rPr lang="es-ES" dirty="0" smtClean="0"/>
              <a:t>, and </a:t>
            </a:r>
            <a:r>
              <a:rPr lang="es-ES" dirty="0" err="1" smtClean="0"/>
              <a:t>increased</a:t>
            </a:r>
            <a:r>
              <a:rPr lang="es-ES" dirty="0" smtClean="0"/>
              <a:t> </a:t>
            </a:r>
            <a:r>
              <a:rPr lang="es-ES" dirty="0" err="1" smtClean="0"/>
              <a:t>risks</a:t>
            </a:r>
            <a:r>
              <a:rPr lang="es-ES" dirty="0" smtClean="0"/>
              <a:t> of cardiovascular </a:t>
            </a:r>
            <a:r>
              <a:rPr lang="es-ES" dirty="0" err="1" smtClean="0"/>
              <a:t>diseases</a:t>
            </a:r>
            <a:r>
              <a:rPr lang="es-ES" dirty="0" smtClean="0"/>
              <a:t>.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cola´s</a:t>
            </a:r>
            <a:r>
              <a:rPr lang="es-ES" dirty="0" smtClean="0"/>
              <a:t> </a:t>
            </a:r>
            <a:r>
              <a:rPr lang="es-ES" dirty="0" err="1" smtClean="0"/>
              <a:t>forsforic</a:t>
            </a:r>
            <a:r>
              <a:rPr lang="es-ES" dirty="0" smtClean="0"/>
              <a:t> </a:t>
            </a:r>
            <a:r>
              <a:rPr lang="es-ES" dirty="0" err="1" smtClean="0"/>
              <a:t>acid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osteoporosis, and </a:t>
            </a:r>
            <a:r>
              <a:rPr lang="es-ES" dirty="0" err="1" smtClean="0"/>
              <a:t>cafeine</a:t>
            </a:r>
            <a:r>
              <a:rPr lang="es-ES" dirty="0" smtClean="0"/>
              <a:t> </a:t>
            </a:r>
            <a:r>
              <a:rPr lang="es-ES" dirty="0" err="1" smtClean="0"/>
              <a:t>hyperactivity</a:t>
            </a:r>
            <a:r>
              <a:rPr lang="es-ES" dirty="0" smtClean="0"/>
              <a:t> and </a:t>
            </a:r>
            <a:r>
              <a:rPr lang="es-ES" dirty="0" err="1" smtClean="0"/>
              <a:t>insomnia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Some</a:t>
            </a:r>
            <a:r>
              <a:rPr lang="es-ES" dirty="0" smtClean="0"/>
              <a:t> 580,000 </a:t>
            </a:r>
            <a:r>
              <a:rPr lang="es-ES" dirty="0" err="1" smtClean="0"/>
              <a:t>DALYs</a:t>
            </a:r>
            <a:r>
              <a:rPr lang="es-ES" dirty="0" smtClean="0"/>
              <a:t> </a:t>
            </a:r>
            <a:r>
              <a:rPr lang="es-ES" dirty="0" err="1" smtClean="0"/>
              <a:t>lost</a:t>
            </a:r>
            <a:r>
              <a:rPr lang="es-ES" dirty="0" smtClean="0"/>
              <a:t> (</a:t>
            </a:r>
            <a:r>
              <a:rPr lang="es-ES" dirty="0" err="1" smtClean="0"/>
              <a:t>healthy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) and 17,000 </a:t>
            </a:r>
            <a:r>
              <a:rPr lang="es-ES" dirty="0" err="1" smtClean="0"/>
              <a:t>deaths</a:t>
            </a:r>
            <a:r>
              <a:rPr lang="es-ES" dirty="0" smtClean="0"/>
              <a:t> per </a:t>
            </a:r>
            <a:r>
              <a:rPr lang="es-ES" dirty="0" err="1" smtClean="0"/>
              <a:t>year</a:t>
            </a:r>
            <a:r>
              <a:rPr lang="es-ES" dirty="0"/>
              <a:t>.</a:t>
            </a: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1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benefits</a:t>
            </a:r>
            <a:r>
              <a:rPr lang="es-ES" dirty="0" smtClean="0"/>
              <a:t> of </a:t>
            </a:r>
            <a:r>
              <a:rPr lang="es-ES" dirty="0" err="1" smtClean="0"/>
              <a:t>regulating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of </a:t>
            </a:r>
            <a:r>
              <a:rPr lang="es-ES" dirty="0" err="1" smtClean="0"/>
              <a:t>sugary</a:t>
            </a:r>
            <a:r>
              <a:rPr lang="es-ES" dirty="0" smtClean="0"/>
              <a:t> </a:t>
            </a:r>
            <a:r>
              <a:rPr lang="es-ES" dirty="0" err="1" smtClean="0"/>
              <a:t>drinks</a:t>
            </a:r>
            <a:r>
              <a:rPr lang="es-ES" dirty="0" smtClean="0"/>
              <a:t> in </a:t>
            </a:r>
            <a:r>
              <a:rPr lang="es-ES" dirty="0" err="1" smtClean="0"/>
              <a:t>Mexico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15, 000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liters</a:t>
            </a:r>
            <a:r>
              <a:rPr lang="es-ES" dirty="0" smtClean="0"/>
              <a:t>, </a:t>
            </a:r>
            <a:r>
              <a:rPr lang="es-ES" dirty="0" err="1" smtClean="0"/>
              <a:t>some</a:t>
            </a:r>
            <a:r>
              <a:rPr lang="es-ES" dirty="0" smtClean="0"/>
              <a:t> 30 </a:t>
            </a:r>
            <a:r>
              <a:rPr lang="es-ES" dirty="0" err="1" smtClean="0"/>
              <a:t>billion</a:t>
            </a:r>
            <a:r>
              <a:rPr lang="es-ES" dirty="0" smtClean="0"/>
              <a:t> </a:t>
            </a:r>
            <a:r>
              <a:rPr lang="es-ES" dirty="0" err="1" smtClean="0"/>
              <a:t>dollar</a:t>
            </a:r>
            <a:r>
              <a:rPr lang="es-ES" dirty="0" smtClean="0"/>
              <a:t> sales and </a:t>
            </a:r>
            <a:r>
              <a:rPr lang="es-ES" dirty="0" err="1" smtClean="0"/>
              <a:t>some</a:t>
            </a:r>
            <a:r>
              <a:rPr lang="es-ES" dirty="0" smtClean="0"/>
              <a:t> 3 </a:t>
            </a:r>
            <a:r>
              <a:rPr lang="es-ES" dirty="0" err="1" smtClean="0"/>
              <a:t>billion</a:t>
            </a:r>
            <a:r>
              <a:rPr lang="es-ES" dirty="0" smtClean="0"/>
              <a:t> </a:t>
            </a:r>
            <a:r>
              <a:rPr lang="es-ES" dirty="0" err="1" smtClean="0"/>
              <a:t>dollar</a:t>
            </a:r>
            <a:r>
              <a:rPr lang="es-ES" dirty="0" smtClean="0"/>
              <a:t> </a:t>
            </a:r>
            <a:r>
              <a:rPr lang="es-ES" dirty="0" err="1" smtClean="0"/>
              <a:t>benefits</a:t>
            </a:r>
            <a:r>
              <a:rPr lang="es-ES" dirty="0"/>
              <a:t> </a:t>
            </a:r>
            <a:r>
              <a:rPr lang="es-ES" dirty="0" smtClean="0"/>
              <a:t>per </a:t>
            </a:r>
            <a:r>
              <a:rPr lang="es-ES" dirty="0" err="1" smtClean="0"/>
              <a:t>year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Each</a:t>
            </a:r>
            <a:r>
              <a:rPr lang="es-ES" dirty="0"/>
              <a:t> </a:t>
            </a:r>
            <a:r>
              <a:rPr lang="es-ES" dirty="0" smtClean="0"/>
              <a:t>6,000 </a:t>
            </a:r>
            <a:r>
              <a:rPr lang="es-ES" dirty="0" err="1" smtClean="0"/>
              <a:t>dollars</a:t>
            </a:r>
            <a:r>
              <a:rPr lang="es-ES" dirty="0" smtClean="0"/>
              <a:t> of </a:t>
            </a:r>
            <a:r>
              <a:rPr lang="es-ES" dirty="0" err="1" smtClean="0"/>
              <a:t>benefit</a:t>
            </a:r>
            <a:r>
              <a:rPr lang="es-ES" dirty="0" smtClean="0"/>
              <a:t> relates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 </a:t>
            </a:r>
            <a:r>
              <a:rPr lang="es-ES" dirty="0" err="1" smtClean="0"/>
              <a:t>lost</a:t>
            </a:r>
            <a:r>
              <a:rPr lang="es-ES" dirty="0" smtClean="0"/>
              <a:t> and </a:t>
            </a:r>
            <a:r>
              <a:rPr lang="es-ES" dirty="0" err="1" smtClean="0"/>
              <a:t>each</a:t>
            </a:r>
            <a:r>
              <a:rPr lang="es-ES" dirty="0" smtClean="0"/>
              <a:t> 200,000 </a:t>
            </a:r>
            <a:r>
              <a:rPr lang="es-ES" dirty="0" err="1" smtClean="0"/>
              <a:t>dollars</a:t>
            </a:r>
            <a:r>
              <a:rPr lang="es-ES" dirty="0" smtClean="0"/>
              <a:t> </a:t>
            </a:r>
            <a:r>
              <a:rPr lang="es-ES" dirty="0" err="1" smtClean="0"/>
              <a:t>relaes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death</a:t>
            </a:r>
            <a:r>
              <a:rPr lang="es-ES" dirty="0" smtClean="0"/>
              <a:t> </a:t>
            </a:r>
            <a:r>
              <a:rPr lang="es-ES" dirty="0" err="1" smtClean="0"/>
              <a:t>attributable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sugary</a:t>
            </a:r>
            <a:r>
              <a:rPr lang="es-ES" dirty="0" smtClean="0"/>
              <a:t> </a:t>
            </a:r>
            <a:r>
              <a:rPr lang="es-ES" dirty="0" err="1" smtClean="0"/>
              <a:t>drink</a:t>
            </a:r>
            <a:r>
              <a:rPr lang="es-ES" dirty="0" smtClean="0"/>
              <a:t> </a:t>
            </a:r>
            <a:r>
              <a:rPr lang="es-ES" dirty="0" err="1" smtClean="0"/>
              <a:t>intake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cost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be </a:t>
            </a:r>
            <a:r>
              <a:rPr lang="es-ES" dirty="0" err="1" smtClean="0"/>
              <a:t>inversely</a:t>
            </a:r>
            <a:r>
              <a:rPr lang="es-ES" dirty="0" smtClean="0"/>
              <a:t> </a:t>
            </a:r>
            <a:r>
              <a:rPr lang="es-ES" dirty="0" err="1" smtClean="0"/>
              <a:t>correlated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consumption</a:t>
            </a:r>
            <a:r>
              <a:rPr lang="es-ES" dirty="0" smtClean="0"/>
              <a:t>, </a:t>
            </a:r>
            <a:r>
              <a:rPr lang="es-ES" dirty="0" err="1" smtClean="0"/>
              <a:t>introducing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 at a 100%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price</a:t>
            </a:r>
            <a:r>
              <a:rPr lang="es-ES" dirty="0" smtClean="0"/>
              <a:t> (</a:t>
            </a:r>
            <a:r>
              <a:rPr lang="es-ES" dirty="0" err="1" smtClean="0"/>
              <a:t>doubling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)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u="sng" dirty="0" err="1" smtClean="0"/>
              <a:t>save</a:t>
            </a:r>
            <a:r>
              <a:rPr lang="es-ES" u="sng" dirty="0" smtClean="0"/>
              <a:t> 8,000 </a:t>
            </a:r>
            <a:r>
              <a:rPr lang="es-ES" u="sng" dirty="0" err="1" smtClean="0"/>
              <a:t>lives</a:t>
            </a:r>
            <a:r>
              <a:rPr lang="es-ES" u="sng" dirty="0" smtClean="0"/>
              <a:t> a </a:t>
            </a:r>
            <a:r>
              <a:rPr lang="es-ES" u="sng" dirty="0" err="1" smtClean="0"/>
              <a:t>year</a:t>
            </a:r>
            <a:r>
              <a:rPr lang="es-ES" dirty="0" smtClean="0"/>
              <a:t>, </a:t>
            </a:r>
            <a:r>
              <a:rPr lang="es-ES" u="sng" dirty="0" smtClean="0"/>
              <a:t>250,000 </a:t>
            </a:r>
            <a:r>
              <a:rPr lang="es-ES" u="sng" dirty="0" err="1" smtClean="0"/>
              <a:t>healthy</a:t>
            </a:r>
            <a:r>
              <a:rPr lang="es-ES" u="sng" dirty="0" smtClean="0"/>
              <a:t> </a:t>
            </a:r>
            <a:r>
              <a:rPr lang="es-ES" u="sng" dirty="0" err="1" smtClean="0"/>
              <a:t>life</a:t>
            </a:r>
            <a:r>
              <a:rPr lang="es-ES" u="sng" dirty="0" smtClean="0"/>
              <a:t> </a:t>
            </a:r>
            <a:r>
              <a:rPr lang="es-ES" u="sng" dirty="0" err="1" smtClean="0"/>
              <a:t>years</a:t>
            </a:r>
            <a:r>
              <a:rPr lang="es-ES" dirty="0" smtClean="0"/>
              <a:t>,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household</a:t>
            </a:r>
            <a:r>
              <a:rPr lang="es-ES" dirty="0" smtClean="0"/>
              <a:t> </a:t>
            </a:r>
            <a:r>
              <a:rPr lang="es-ES" dirty="0" err="1" smtClean="0"/>
              <a:t>resurces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10%,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productivity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country </a:t>
            </a:r>
            <a:r>
              <a:rPr lang="es-ES" dirty="0" err="1" smtClean="0"/>
              <a:t>by</a:t>
            </a:r>
            <a:r>
              <a:rPr lang="es-ES" dirty="0" smtClean="0"/>
              <a:t> 0,2% and reduce 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</a:t>
            </a:r>
            <a:r>
              <a:rPr lang="es-ES" dirty="0" err="1" smtClean="0"/>
              <a:t>costs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2%,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1,200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dollars</a:t>
            </a:r>
            <a:r>
              <a:rPr lang="es-ES" dirty="0" smtClean="0"/>
              <a:t> per </a:t>
            </a:r>
            <a:r>
              <a:rPr lang="es-ES" dirty="0" err="1" smtClean="0"/>
              <a:t>year</a:t>
            </a:r>
            <a:r>
              <a:rPr lang="es-ES" dirty="0" smtClean="0"/>
              <a:t> (400 </a:t>
            </a:r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halving</a:t>
            </a:r>
            <a:r>
              <a:rPr lang="es-ES" dirty="0" smtClean="0"/>
              <a:t> diabetes </a:t>
            </a:r>
            <a:r>
              <a:rPr lang="es-ES" dirty="0" err="1" smtClean="0"/>
              <a:t>raleted</a:t>
            </a:r>
            <a:r>
              <a:rPr lang="es-ES" dirty="0" smtClean="0"/>
              <a:t> </a:t>
            </a:r>
            <a:r>
              <a:rPr lang="es-ES" dirty="0" err="1" smtClean="0"/>
              <a:t>costs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long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).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taxes</a:t>
            </a:r>
            <a:r>
              <a:rPr lang="es-ES" dirty="0" smtClean="0"/>
              <a:t> </a:t>
            </a:r>
            <a:r>
              <a:rPr lang="es-ES" dirty="0" err="1" smtClean="0"/>
              <a:t>collected</a:t>
            </a:r>
            <a:r>
              <a:rPr lang="es-ES" dirty="0" smtClean="0"/>
              <a:t>, </a:t>
            </a:r>
            <a:r>
              <a:rPr lang="es-ES" dirty="0" err="1" smtClean="0"/>
              <a:t>some</a:t>
            </a:r>
            <a:r>
              <a:rPr lang="es-ES" dirty="0" smtClean="0"/>
              <a:t> 30 </a:t>
            </a:r>
            <a:r>
              <a:rPr lang="es-ES" dirty="0" err="1" smtClean="0"/>
              <a:t>billion</a:t>
            </a:r>
            <a:r>
              <a:rPr lang="es-ES" dirty="0" smtClean="0"/>
              <a:t>, </a:t>
            </a:r>
            <a:r>
              <a:rPr lang="es-ES" dirty="0" err="1" smtClean="0"/>
              <a:t>could</a:t>
            </a:r>
            <a:r>
              <a:rPr lang="es-ES" dirty="0" smtClean="0"/>
              <a:t> be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further</a:t>
            </a:r>
            <a:r>
              <a:rPr lang="es-ES" dirty="0" smtClean="0"/>
              <a:t> reduce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consumption</a:t>
            </a:r>
            <a:r>
              <a:rPr lang="es-ES" dirty="0" smtClean="0"/>
              <a:t> and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healthier</a:t>
            </a:r>
            <a:r>
              <a:rPr lang="es-ES" dirty="0" smtClean="0"/>
              <a:t> </a:t>
            </a:r>
            <a:r>
              <a:rPr lang="es-ES" dirty="0" err="1" smtClean="0"/>
              <a:t>nutrition</a:t>
            </a:r>
            <a:r>
              <a:rPr lang="es-ES" dirty="0" smtClean="0"/>
              <a:t> and </a:t>
            </a:r>
            <a:r>
              <a:rPr lang="es-ES" dirty="0" err="1" smtClean="0"/>
              <a:t>lifestyles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28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244</Words>
  <Application>Microsoft Office PowerPoint</Application>
  <PresentationFormat>Panorámica</PresentationFormat>
  <Paragraphs>15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Sugary and zero protein drinks in Mexico</vt:lpstr>
      <vt:lpstr>Potential benefits of regulating the market of sugary drinks in Mexico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GARAY</dc:creator>
  <cp:lastModifiedBy>JUAN GARAY</cp:lastModifiedBy>
  <cp:revision>12</cp:revision>
  <dcterms:created xsi:type="dcterms:W3CDTF">2013-06-17T15:51:04Z</dcterms:created>
  <dcterms:modified xsi:type="dcterms:W3CDTF">2013-06-17T18:14:50Z</dcterms:modified>
</cp:coreProperties>
</file>